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6"/>
  </p:handoutMasterIdLst>
  <p:sldIdLst>
    <p:sldId id="257" r:id="rId3"/>
    <p:sldId id="258" r:id="rId4"/>
    <p:sldId id="261" r:id="rId6"/>
    <p:sldId id="262" r:id="rId7"/>
    <p:sldId id="263" r:id="rId8"/>
    <p:sldId id="277" r:id="rId9"/>
    <p:sldId id="278" r:id="rId10"/>
    <p:sldId id="264" r:id="rId11"/>
    <p:sldId id="265" r:id="rId12"/>
    <p:sldId id="266" r:id="rId13"/>
    <p:sldId id="268" r:id="rId14"/>
    <p:sldId id="267" r:id="rId15"/>
    <p:sldId id="279" r:id="rId16"/>
    <p:sldId id="281" r:id="rId17"/>
    <p:sldId id="282" r:id="rId18"/>
    <p:sldId id="283" r:id="rId19"/>
    <p:sldId id="269" r:id="rId20"/>
    <p:sldId id="270" r:id="rId21"/>
    <p:sldId id="271" r:id="rId22"/>
    <p:sldId id="272" r:id="rId23"/>
    <p:sldId id="273" r:id="rId24"/>
    <p:sldId id="29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0" Type="http://schemas.openxmlformats.org/officeDocument/2006/relationships/tags" Target="../tags/tag10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0" Type="http://schemas.openxmlformats.org/officeDocument/2006/relationships/tags" Target="../tags/tag12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4" Type="http://schemas.openxmlformats.org/officeDocument/2006/relationships/tags" Target="../tags/tag181.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5" Type="http://schemas.openxmlformats.org/officeDocument/2006/relationships/tags" Target="../tags/tag195.xml"/><Relationship Id="rId14" Type="http://schemas.openxmlformats.org/officeDocument/2006/relationships/tags" Target="../tags/tag194.xml"/><Relationship Id="rId13" Type="http://schemas.openxmlformats.org/officeDocument/2006/relationships/tags" Target="../tags/tag193.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任意多边形: 形状 3"/>
          <p:cNvSpPr/>
          <p:nvPr>
            <p:custDataLst>
              <p:tags r:id="rId2"/>
            </p:custDataLst>
          </p:nvPr>
        </p:nvSpPr>
        <p:spPr>
          <a:xfrm>
            <a:off x="9324975" y="587375"/>
            <a:ext cx="2647950" cy="1809750"/>
          </a:xfrm>
          <a:custGeom>
            <a:avLst/>
            <a:gdLst>
              <a:gd name="connsiteX0" fmla="*/ 2644775 w 2647950"/>
              <a:gd name="connsiteY0" fmla="*/ 1806575 h 1809750"/>
              <a:gd name="connsiteX1" fmla="*/ 701675 w 2647950"/>
              <a:gd name="connsiteY1" fmla="*/ 1666875 h 1809750"/>
              <a:gd name="connsiteX2" fmla="*/ 3175 w 2647950"/>
              <a:gd name="connsiteY2" fmla="*/ 3175 h 1809750"/>
            </a:gdLst>
            <a:ahLst/>
            <a:cxnLst>
              <a:cxn ang="0">
                <a:pos x="connsiteX0" y="connsiteY0"/>
              </a:cxn>
              <a:cxn ang="0">
                <a:pos x="connsiteX1" y="connsiteY1"/>
              </a:cxn>
              <a:cxn ang="0">
                <a:pos x="connsiteX2" y="connsiteY2"/>
              </a:cxn>
            </a:cxnLst>
            <a:rect l="l" t="t" r="r" b="b"/>
            <a:pathLst>
              <a:path w="2647950" h="1809750">
                <a:moveTo>
                  <a:pt x="2644775" y="1806575"/>
                </a:moveTo>
                <a:lnTo>
                  <a:pt x="701675" y="1666875"/>
                </a:lnTo>
                <a:lnTo>
                  <a:pt x="3175" y="3175"/>
                </a:lnTo>
                <a:close/>
              </a:path>
            </a:pathLst>
          </a:custGeom>
          <a:solidFill>
            <a:schemeClr val="accent1">
              <a:alpha val="80000"/>
            </a:schemeClr>
          </a:solidFill>
          <a:ln w="6350" cap="flat">
            <a:noFill/>
            <a:prstDash val="solid"/>
            <a:miter/>
          </a:ln>
        </p:spPr>
        <p:txBody>
          <a:bodyPr rtlCol="0" anchor="ctr"/>
          <a:lstStyle/>
          <a:p>
            <a:endParaRPr lang="zh-CN" altLang="en-US"/>
          </a:p>
        </p:txBody>
      </p:sp>
      <p:sp>
        <p:nvSpPr>
          <p:cNvPr id="5" name="任意多边形: 形状 4"/>
          <p:cNvSpPr/>
          <p:nvPr>
            <p:custDataLst>
              <p:tags r:id="rId3"/>
            </p:custDataLst>
          </p:nvPr>
        </p:nvSpPr>
        <p:spPr>
          <a:xfrm>
            <a:off x="9686925" y="4530725"/>
            <a:ext cx="2082800" cy="2108200"/>
          </a:xfrm>
          <a:custGeom>
            <a:avLst/>
            <a:gdLst>
              <a:gd name="connsiteX0" fmla="*/ 2079625 w 2082800"/>
              <a:gd name="connsiteY0" fmla="*/ 123825 h 2108200"/>
              <a:gd name="connsiteX1" fmla="*/ 885825 w 2082800"/>
              <a:gd name="connsiteY1" fmla="*/ 2105025 h 2108200"/>
              <a:gd name="connsiteX2" fmla="*/ 3175 w 2082800"/>
              <a:gd name="connsiteY2" fmla="*/ 3175 h 2108200"/>
            </a:gdLst>
            <a:ahLst/>
            <a:cxnLst>
              <a:cxn ang="0">
                <a:pos x="connsiteX0" y="connsiteY0"/>
              </a:cxn>
              <a:cxn ang="0">
                <a:pos x="connsiteX1" y="connsiteY1"/>
              </a:cxn>
              <a:cxn ang="0">
                <a:pos x="connsiteX2" y="connsiteY2"/>
              </a:cxn>
            </a:cxnLst>
            <a:rect l="l" t="t" r="r" b="b"/>
            <a:pathLst>
              <a:path w="2082800" h="2108200">
                <a:moveTo>
                  <a:pt x="2079625" y="123825"/>
                </a:moveTo>
                <a:lnTo>
                  <a:pt x="885825" y="2105025"/>
                </a:lnTo>
                <a:lnTo>
                  <a:pt x="3175" y="3175"/>
                </a:lnTo>
                <a:close/>
              </a:path>
            </a:pathLst>
          </a:custGeom>
          <a:solidFill>
            <a:schemeClr val="accent1">
              <a:alpha val="80000"/>
            </a:schemeClr>
          </a:solidFill>
          <a:ln w="6350" cap="flat">
            <a:noFill/>
            <a:prstDash val="solid"/>
            <a:miter/>
          </a:ln>
        </p:spPr>
        <p:txBody>
          <a:bodyPr rtlCol="0" anchor="ctr"/>
          <a:lstStyle/>
          <a:p>
            <a:endParaRPr lang="zh-CN" altLang="en-US"/>
          </a:p>
        </p:txBody>
      </p:sp>
      <p:sp>
        <p:nvSpPr>
          <p:cNvPr id="6" name="任意多边形: 形状 5"/>
          <p:cNvSpPr/>
          <p:nvPr>
            <p:custDataLst>
              <p:tags r:id="rId4"/>
            </p:custDataLst>
          </p:nvPr>
        </p:nvSpPr>
        <p:spPr>
          <a:xfrm>
            <a:off x="9197975" y="4321175"/>
            <a:ext cx="2997200" cy="2540000"/>
          </a:xfrm>
          <a:custGeom>
            <a:avLst/>
            <a:gdLst>
              <a:gd name="connsiteX0" fmla="*/ 2994025 w 2997200"/>
              <a:gd name="connsiteY0" fmla="*/ 2536825 h 2540000"/>
              <a:gd name="connsiteX1" fmla="*/ 3175 w 2997200"/>
              <a:gd name="connsiteY1" fmla="*/ 2536825 h 2540000"/>
              <a:gd name="connsiteX2" fmla="*/ 2994025 w 2997200"/>
              <a:gd name="connsiteY2" fmla="*/ 3175 h 2540000"/>
            </a:gdLst>
            <a:ahLst/>
            <a:cxnLst>
              <a:cxn ang="0">
                <a:pos x="connsiteX0" y="connsiteY0"/>
              </a:cxn>
              <a:cxn ang="0">
                <a:pos x="connsiteX1" y="connsiteY1"/>
              </a:cxn>
              <a:cxn ang="0">
                <a:pos x="connsiteX2" y="connsiteY2"/>
              </a:cxn>
            </a:cxnLst>
            <a:rect l="l" t="t" r="r" b="b"/>
            <a:pathLst>
              <a:path w="2997200" h="2540000">
                <a:moveTo>
                  <a:pt x="2994025" y="2536825"/>
                </a:moveTo>
                <a:lnTo>
                  <a:pt x="3175" y="2536825"/>
                </a:lnTo>
                <a:lnTo>
                  <a:pt x="2994025" y="3175"/>
                </a:lnTo>
                <a:close/>
              </a:path>
            </a:pathLst>
          </a:custGeom>
          <a:solidFill>
            <a:schemeClr val="accent2">
              <a:alpha val="80000"/>
            </a:schemeClr>
          </a:solidFill>
          <a:ln w="6350" cap="flat">
            <a:noFill/>
            <a:prstDash val="solid"/>
            <a:miter/>
          </a:ln>
        </p:spPr>
        <p:txBody>
          <a:bodyPr rtlCol="0" anchor="ctr"/>
          <a:lstStyle/>
          <a:p>
            <a:endParaRPr lang="zh-CN" altLang="en-US"/>
          </a:p>
        </p:txBody>
      </p:sp>
      <p:sp>
        <p:nvSpPr>
          <p:cNvPr id="7" name="任意多边形: 形状 6"/>
          <p:cNvSpPr/>
          <p:nvPr>
            <p:custDataLst>
              <p:tags r:id="rId5"/>
            </p:custDataLst>
          </p:nvPr>
        </p:nvSpPr>
        <p:spPr>
          <a:xfrm>
            <a:off x="-3175" y="407670"/>
            <a:ext cx="1955800" cy="1987550"/>
          </a:xfrm>
          <a:custGeom>
            <a:avLst/>
            <a:gdLst>
              <a:gd name="connsiteX0" fmla="*/ 3175 w 1955800"/>
              <a:gd name="connsiteY0" fmla="*/ 1985645 h 1987550"/>
              <a:gd name="connsiteX1" fmla="*/ 1952625 w 1955800"/>
              <a:gd name="connsiteY1" fmla="*/ 1236980 h 1987550"/>
              <a:gd name="connsiteX2" fmla="*/ 1115695 w 1955800"/>
              <a:gd name="connsiteY2" fmla="*/ 3175 h 1987550"/>
              <a:gd name="connsiteX3" fmla="*/ 3175 w 1955800"/>
              <a:gd name="connsiteY3" fmla="*/ 657860 h 1987550"/>
            </a:gdLst>
            <a:ahLst/>
            <a:cxnLst>
              <a:cxn ang="0">
                <a:pos x="connsiteX0" y="connsiteY0"/>
              </a:cxn>
              <a:cxn ang="0">
                <a:pos x="connsiteX1" y="connsiteY1"/>
              </a:cxn>
              <a:cxn ang="0">
                <a:pos x="connsiteX2" y="connsiteY2"/>
              </a:cxn>
              <a:cxn ang="0">
                <a:pos x="connsiteX3" y="connsiteY3"/>
              </a:cxn>
            </a:cxnLst>
            <a:rect l="l" t="t" r="r" b="b"/>
            <a:pathLst>
              <a:path w="1955800" h="1987550">
                <a:moveTo>
                  <a:pt x="3175" y="1985645"/>
                </a:moveTo>
                <a:lnTo>
                  <a:pt x="1952625" y="1236980"/>
                </a:lnTo>
                <a:lnTo>
                  <a:pt x="1115695" y="3175"/>
                </a:lnTo>
                <a:lnTo>
                  <a:pt x="3175" y="657860"/>
                </a:lnTo>
                <a:close/>
              </a:path>
            </a:pathLst>
          </a:custGeom>
          <a:solidFill>
            <a:schemeClr val="accent1">
              <a:lumMod val="60000"/>
              <a:lumOff val="40000"/>
              <a:alpha val="39000"/>
            </a:schemeClr>
          </a:solidFill>
          <a:ln w="6350" cap="flat">
            <a:noFill/>
            <a:prstDash val="solid"/>
            <a:miter/>
          </a:ln>
        </p:spPr>
        <p:txBody>
          <a:bodyPr rtlCol="0" anchor="ctr"/>
          <a:lstStyle/>
          <a:p>
            <a:endParaRPr lang="zh-CN" altLang="en-US"/>
          </a:p>
        </p:txBody>
      </p:sp>
      <p:sp>
        <p:nvSpPr>
          <p:cNvPr id="8" name="任意多边形: 形状 7"/>
          <p:cNvSpPr/>
          <p:nvPr>
            <p:custDataLst>
              <p:tags r:id="rId6"/>
            </p:custDataLst>
          </p:nvPr>
        </p:nvSpPr>
        <p:spPr>
          <a:xfrm>
            <a:off x="-3175" y="-3175"/>
            <a:ext cx="1816100" cy="1066800"/>
          </a:xfrm>
          <a:custGeom>
            <a:avLst/>
            <a:gdLst>
              <a:gd name="connsiteX0" fmla="*/ 836930 w 1816100"/>
              <a:gd name="connsiteY0" fmla="*/ 3175 h 1066800"/>
              <a:gd name="connsiteX1" fmla="*/ 99060 w 1816100"/>
              <a:gd name="connsiteY1" fmla="*/ 3175 h 1066800"/>
              <a:gd name="connsiteX2" fmla="*/ 3175 w 1816100"/>
              <a:gd name="connsiteY2" fmla="*/ 3175 h 1066800"/>
              <a:gd name="connsiteX3" fmla="*/ 3175 w 1816100"/>
              <a:gd name="connsiteY3" fmla="*/ 546735 h 1066800"/>
              <a:gd name="connsiteX4" fmla="*/ 3175 w 1816100"/>
              <a:gd name="connsiteY4" fmla="*/ 1068705 h 1066800"/>
              <a:gd name="connsiteX5" fmla="*/ 1115695 w 1816100"/>
              <a:gd name="connsiteY5" fmla="*/ 414020 h 1066800"/>
              <a:gd name="connsiteX6" fmla="*/ 1812925 w 1816100"/>
              <a:gd name="connsiteY6" fmla="*/ 317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100" h="1066800">
                <a:moveTo>
                  <a:pt x="836930" y="3175"/>
                </a:moveTo>
                <a:lnTo>
                  <a:pt x="99060" y="3175"/>
                </a:lnTo>
                <a:lnTo>
                  <a:pt x="3175" y="3175"/>
                </a:lnTo>
                <a:lnTo>
                  <a:pt x="3175" y="546735"/>
                </a:lnTo>
                <a:lnTo>
                  <a:pt x="3175" y="1068705"/>
                </a:lnTo>
                <a:lnTo>
                  <a:pt x="1115695" y="414020"/>
                </a:lnTo>
                <a:lnTo>
                  <a:pt x="1812925" y="3175"/>
                </a:lnTo>
                <a:close/>
              </a:path>
            </a:pathLst>
          </a:custGeom>
          <a:solidFill>
            <a:schemeClr val="accent1"/>
          </a:solidFill>
          <a:ln w="6350" cap="flat">
            <a:noFill/>
            <a:prstDash val="solid"/>
            <a:miter/>
          </a:ln>
        </p:spPr>
        <p:txBody>
          <a:bodyPr rtlCol="0" anchor="ctr"/>
          <a:lstStyle/>
          <a:p>
            <a:endParaRPr lang="zh-CN" altLang="en-US"/>
          </a:p>
        </p:txBody>
      </p:sp>
      <p:sp>
        <p:nvSpPr>
          <p:cNvPr id="9" name="任意多边形: 形状 8"/>
          <p:cNvSpPr/>
          <p:nvPr>
            <p:custDataLst>
              <p:tags r:id="rId7"/>
            </p:custDataLst>
          </p:nvPr>
        </p:nvSpPr>
        <p:spPr>
          <a:xfrm>
            <a:off x="7755890" y="4530725"/>
            <a:ext cx="1911350" cy="2330450"/>
          </a:xfrm>
          <a:custGeom>
            <a:avLst/>
            <a:gdLst>
              <a:gd name="connsiteX0" fmla="*/ 328295 w 1911350"/>
              <a:gd name="connsiteY0" fmla="*/ 2327275 h 2330450"/>
              <a:gd name="connsiteX1" fmla="*/ 1910715 w 1911350"/>
              <a:gd name="connsiteY1" fmla="*/ 2327275 h 2330450"/>
              <a:gd name="connsiteX2" fmla="*/ 334010 w 1911350"/>
              <a:gd name="connsiteY2" fmla="*/ 3175 h 2330450"/>
              <a:gd name="connsiteX3" fmla="*/ 3175 w 1911350"/>
              <a:gd name="connsiteY3" fmla="*/ 1880870 h 2330450"/>
              <a:gd name="connsiteX4" fmla="*/ 797560 w 1911350"/>
              <a:gd name="connsiteY4" fmla="*/ 1927225 h 233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350" h="2330450">
                <a:moveTo>
                  <a:pt x="328295" y="2327275"/>
                </a:moveTo>
                <a:lnTo>
                  <a:pt x="1910715" y="2327275"/>
                </a:lnTo>
                <a:lnTo>
                  <a:pt x="334010" y="3175"/>
                </a:lnTo>
                <a:lnTo>
                  <a:pt x="3175" y="1880870"/>
                </a:lnTo>
                <a:lnTo>
                  <a:pt x="797560" y="1927225"/>
                </a:lnTo>
                <a:close/>
              </a:path>
            </a:pathLst>
          </a:custGeom>
          <a:solidFill>
            <a:schemeClr val="accent1">
              <a:lumMod val="60000"/>
              <a:lumOff val="40000"/>
              <a:alpha val="39000"/>
            </a:schemeClr>
          </a:solidFill>
          <a:ln w="6350" cap="flat">
            <a:noFill/>
            <a:prstDash val="solid"/>
            <a:miter/>
          </a:ln>
        </p:spPr>
        <p:txBody>
          <a:bodyPr rtlCol="0" anchor="ctr"/>
          <a:lstStyle/>
          <a:p>
            <a:endParaRPr lang="zh-CN" altLang="en-US"/>
          </a:p>
        </p:txBody>
      </p:sp>
      <p:sp>
        <p:nvSpPr>
          <p:cNvPr id="10" name="任意多边形: 形状 9"/>
          <p:cNvSpPr/>
          <p:nvPr>
            <p:custDataLst>
              <p:tags r:id="rId8"/>
            </p:custDataLst>
          </p:nvPr>
        </p:nvSpPr>
        <p:spPr>
          <a:xfrm>
            <a:off x="6412230" y="6334125"/>
            <a:ext cx="2139950" cy="527050"/>
          </a:xfrm>
          <a:custGeom>
            <a:avLst/>
            <a:gdLst>
              <a:gd name="connsiteX0" fmla="*/ 1346835 w 2139950"/>
              <a:gd name="connsiteY0" fmla="*/ 77470 h 527050"/>
              <a:gd name="connsiteX1" fmla="*/ 64770 w 2139950"/>
              <a:gd name="connsiteY1" fmla="*/ 3175 h 527050"/>
              <a:gd name="connsiteX2" fmla="*/ 3175 w 2139950"/>
              <a:gd name="connsiteY2" fmla="*/ 523875 h 527050"/>
              <a:gd name="connsiteX3" fmla="*/ 1268730 w 2139950"/>
              <a:gd name="connsiteY3" fmla="*/ 523875 h 527050"/>
              <a:gd name="connsiteX4" fmla="*/ 1671955 w 2139950"/>
              <a:gd name="connsiteY4" fmla="*/ 523875 h 527050"/>
              <a:gd name="connsiteX5" fmla="*/ 2141220 w 2139950"/>
              <a:gd name="connsiteY5" fmla="*/ 123825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9950" h="527050">
                <a:moveTo>
                  <a:pt x="1346835" y="77470"/>
                </a:moveTo>
                <a:lnTo>
                  <a:pt x="64770" y="3175"/>
                </a:lnTo>
                <a:lnTo>
                  <a:pt x="3175" y="523875"/>
                </a:lnTo>
                <a:lnTo>
                  <a:pt x="1268730" y="523875"/>
                </a:lnTo>
                <a:lnTo>
                  <a:pt x="1671955" y="523875"/>
                </a:lnTo>
                <a:lnTo>
                  <a:pt x="2141220" y="123825"/>
                </a:lnTo>
                <a:close/>
              </a:path>
            </a:pathLst>
          </a:custGeom>
          <a:solidFill>
            <a:schemeClr val="accent1">
              <a:alpha val="80000"/>
            </a:schemeClr>
          </a:solidFill>
          <a:ln w="6350" cap="flat">
            <a:noFill/>
            <a:prstDash val="solid"/>
            <a:miter/>
          </a:ln>
        </p:spPr>
        <p:txBody>
          <a:bodyPr rtlCol="0" anchor="ctr"/>
          <a:lstStyle/>
          <a:p>
            <a:endParaRPr lang="zh-CN" altLang="en-US"/>
          </a:p>
        </p:txBody>
      </p:sp>
      <p:sp>
        <p:nvSpPr>
          <p:cNvPr id="11" name="任意多边形: 形状 10"/>
          <p:cNvSpPr/>
          <p:nvPr>
            <p:custDataLst>
              <p:tags r:id="rId9"/>
            </p:custDataLst>
          </p:nvPr>
        </p:nvSpPr>
        <p:spPr>
          <a:xfrm>
            <a:off x="10302875" y="-3175"/>
            <a:ext cx="1892300" cy="2940050"/>
          </a:xfrm>
          <a:custGeom>
            <a:avLst/>
            <a:gdLst>
              <a:gd name="connsiteX0" fmla="*/ 910590 w 1892300"/>
              <a:gd name="connsiteY0" fmla="*/ 3175 h 2940050"/>
              <a:gd name="connsiteX1" fmla="*/ 519430 w 1892300"/>
              <a:gd name="connsiteY1" fmla="*/ 3175 h 2940050"/>
              <a:gd name="connsiteX2" fmla="*/ 3175 w 1892300"/>
              <a:gd name="connsiteY2" fmla="*/ 2936875 h 2940050"/>
              <a:gd name="connsiteX3" fmla="*/ 1889125 w 1892300"/>
              <a:gd name="connsiteY3" fmla="*/ 2212975 h 2940050"/>
              <a:gd name="connsiteX4" fmla="*/ 1889125 w 1892300"/>
              <a:gd name="connsiteY4" fmla="*/ 1445895 h 294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2940050">
                <a:moveTo>
                  <a:pt x="910590" y="3175"/>
                </a:moveTo>
                <a:lnTo>
                  <a:pt x="519430" y="3175"/>
                </a:lnTo>
                <a:lnTo>
                  <a:pt x="3175" y="2936875"/>
                </a:lnTo>
                <a:lnTo>
                  <a:pt x="1889125" y="2212975"/>
                </a:lnTo>
                <a:lnTo>
                  <a:pt x="1889125" y="1445895"/>
                </a:lnTo>
                <a:close/>
              </a:path>
            </a:pathLst>
          </a:custGeom>
          <a:solidFill>
            <a:schemeClr val="accent1">
              <a:lumMod val="60000"/>
              <a:lumOff val="40000"/>
              <a:alpha val="39000"/>
            </a:schemeClr>
          </a:solidFill>
          <a:ln w="6350" cap="flat">
            <a:noFill/>
            <a:prstDash val="solid"/>
            <a:miter/>
          </a:ln>
        </p:spPr>
        <p:txBody>
          <a:bodyPr rtlCol="0" anchor="ctr"/>
          <a:lstStyle/>
          <a:p>
            <a:endParaRPr lang="zh-CN" altLang="en-US"/>
          </a:p>
        </p:txBody>
      </p:sp>
      <p:sp>
        <p:nvSpPr>
          <p:cNvPr id="9801" name="副标题 2"/>
          <p:cNvSpPr>
            <a:spLocks noGrp="1"/>
          </p:cNvSpPr>
          <p:nvPr>
            <p:ph type="subTitle" idx="1" hasCustomPrompt="1"/>
            <p:custDataLst>
              <p:tags r:id="rId10"/>
            </p:custDataLst>
          </p:nvPr>
        </p:nvSpPr>
        <p:spPr>
          <a:xfrm>
            <a:off x="2299949" y="3475170"/>
            <a:ext cx="8002926" cy="916576"/>
          </a:xfrm>
        </p:spPr>
        <p:txBody>
          <a:bodyPr anchor="t">
            <a:normAutofit/>
          </a:bodyPr>
          <a:lstStyle>
            <a:lvl1pPr marL="0" indent="0" algn="l">
              <a:buNone/>
              <a:defRPr sz="1800" baseline="0">
                <a:solidFill>
                  <a:schemeClr val="tx1">
                    <a:lumMod val="85000"/>
                    <a:lumOff val="15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9802" name="标题 1"/>
          <p:cNvSpPr>
            <a:spLocks noGrp="1"/>
          </p:cNvSpPr>
          <p:nvPr>
            <p:ph type="ctrTitle" hasCustomPrompt="1"/>
            <p:custDataLst>
              <p:tags r:id="rId11"/>
            </p:custDataLst>
          </p:nvPr>
        </p:nvSpPr>
        <p:spPr>
          <a:xfrm>
            <a:off x="2299949" y="1859872"/>
            <a:ext cx="8002926" cy="1495696"/>
          </a:xfrm>
        </p:spPr>
        <p:txBody>
          <a:bodyPr anchor="b">
            <a:normAutofit/>
          </a:bodyPr>
          <a:lstStyle>
            <a:lvl1pPr algn="l">
              <a:defRPr sz="8000" baseline="0">
                <a:solidFill>
                  <a:schemeClr val="accent1"/>
                </a:solidFill>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12" name="文本占位符 13"/>
          <p:cNvSpPr>
            <a:spLocks noGrp="1"/>
          </p:cNvSpPr>
          <p:nvPr>
            <p:ph type="body" sz="quarter" idx="10" hasCustomPrompt="1"/>
            <p:custDataLst>
              <p:tags r:id="rId12"/>
            </p:custDataLst>
          </p:nvPr>
        </p:nvSpPr>
        <p:spPr>
          <a:xfrm>
            <a:off x="2299949" y="4559027"/>
            <a:ext cx="1800000" cy="450000"/>
          </a:xfrm>
        </p:spPr>
        <p:txBody>
          <a:bodyPr vert="horz" anchor="ctr">
            <a:normAutofit/>
          </a:bodyPr>
          <a:lstStyle>
            <a:lvl1pPr marL="0" indent="0" algn="l">
              <a:buNone/>
              <a:defRPr sz="1600" b="0" baseline="0">
                <a:solidFill>
                  <a:schemeClr val="tx1">
                    <a:lumMod val="85000"/>
                    <a:lumOff val="15000"/>
                  </a:schemeClr>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13"/>
            </p:custDataLst>
          </p:nvPr>
        </p:nvSpPr>
        <p:spPr>
          <a:xfrm>
            <a:off x="2299949" y="5078879"/>
            <a:ext cx="1800000" cy="450000"/>
          </a:xfrm>
        </p:spPr>
        <p:txBody>
          <a:bodyPr vert="horz" anchor="ctr">
            <a:normAutofit/>
          </a:bodyPr>
          <a:lstStyle>
            <a:lvl1pPr marL="0" indent="0" algn="l">
              <a:buNone/>
              <a:defRPr sz="1600" b="0" baseline="0">
                <a:solidFill>
                  <a:schemeClr val="tx1">
                    <a:lumMod val="85000"/>
                    <a:lumOff val="15000"/>
                  </a:schemeClr>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2" name="日期占位符 1"/>
          <p:cNvSpPr>
            <a:spLocks noGrp="1"/>
          </p:cNvSpPr>
          <p:nvPr>
            <p:ph type="dt" sz="half" idx="12"/>
            <p:custDataLst>
              <p:tags r:id="rId14"/>
            </p:custDataLst>
          </p:nvPr>
        </p:nvSpPr>
        <p:spPr/>
        <p:txBody>
          <a:bodyPr/>
          <a:lstStyle/>
          <a:p>
            <a:fld id="{760FBDFE-C587-4B4C-A407-44438C67B59E}" type="datetimeFigureOut">
              <a:rPr lang="zh-CN" altLang="en-US" smtClean="0"/>
            </a:fld>
            <a:endParaRPr lang="zh-CN" altLang="en-US" dirty="0"/>
          </a:p>
        </p:txBody>
      </p:sp>
      <p:sp>
        <p:nvSpPr>
          <p:cNvPr id="3" name="页脚占位符 2"/>
          <p:cNvSpPr>
            <a:spLocks noGrp="1"/>
          </p:cNvSpPr>
          <p:nvPr>
            <p:ph type="ftr" sz="quarter" idx="13"/>
            <p:custDataLst>
              <p:tags r:id="rId15"/>
            </p:custDataLst>
          </p:nvPr>
        </p:nvSpPr>
        <p:spPr/>
        <p:txBody>
          <a:bodyPr/>
          <a:lstStyle/>
          <a:p>
            <a:endParaRPr lang="zh-CN" altLang="en-US" dirty="0"/>
          </a:p>
        </p:txBody>
      </p:sp>
      <p:sp>
        <p:nvSpPr>
          <p:cNvPr id="15" name="灯片编号占位符 14"/>
          <p:cNvSpPr>
            <a:spLocks noGrp="1"/>
          </p:cNvSpPr>
          <p:nvPr>
            <p:ph type="sldNum" sz="quarter" idx="14"/>
            <p:custDataLst>
              <p:tags r:id="rId16"/>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69071" y="-240753"/>
            <a:ext cx="12270521" cy="7403643"/>
            <a:chOff x="69071" y="-240753"/>
            <a:chExt cx="12270521" cy="7403643"/>
          </a:xfrm>
        </p:grpSpPr>
        <p:sp>
          <p:nvSpPr>
            <p:cNvPr id="17" name="任意多边形: 形状 16"/>
            <p:cNvSpPr/>
            <p:nvPr userDrawn="1">
              <p:custDataLst>
                <p:tags r:id="rId3"/>
              </p:custDataLst>
            </p:nvPr>
          </p:nvSpPr>
          <p:spPr>
            <a:xfrm rot="12622615">
              <a:off x="69071" y="-240753"/>
              <a:ext cx="1380916" cy="1801005"/>
            </a:xfrm>
            <a:custGeom>
              <a:avLst/>
              <a:gdLst>
                <a:gd name="connsiteX0" fmla="*/ 1380916 w 1380916"/>
                <a:gd name="connsiteY0" fmla="*/ 1270279 h 1801005"/>
                <a:gd name="connsiteX1" fmla="*/ 475479 w 1380916"/>
                <a:gd name="connsiteY1" fmla="*/ 1801005 h 1801005"/>
                <a:gd name="connsiteX2" fmla="*/ 0 w 1380916"/>
                <a:gd name="connsiteY2" fmla="*/ 1801005 h 1801005"/>
                <a:gd name="connsiteX3" fmla="*/ 809771 w 1380916"/>
                <a:gd name="connsiteY3" fmla="*/ 0 h 1801005"/>
              </a:gdLst>
              <a:ahLst/>
              <a:cxnLst>
                <a:cxn ang="0">
                  <a:pos x="connsiteX0" y="connsiteY0"/>
                </a:cxn>
                <a:cxn ang="0">
                  <a:pos x="connsiteX1" y="connsiteY1"/>
                </a:cxn>
                <a:cxn ang="0">
                  <a:pos x="connsiteX2" y="connsiteY2"/>
                </a:cxn>
                <a:cxn ang="0">
                  <a:pos x="connsiteX3" y="connsiteY3"/>
                </a:cxn>
              </a:cxnLst>
              <a:rect l="l" t="t" r="r" b="b"/>
              <a:pathLst>
                <a:path w="1380916" h="1801005">
                  <a:moveTo>
                    <a:pt x="1380916" y="1270279"/>
                  </a:moveTo>
                  <a:lnTo>
                    <a:pt x="475479" y="1801005"/>
                  </a:lnTo>
                  <a:lnTo>
                    <a:pt x="0" y="1801005"/>
                  </a:lnTo>
                  <a:lnTo>
                    <a:pt x="809771"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等腰三角形 17"/>
            <p:cNvSpPr/>
            <p:nvPr userDrawn="1">
              <p:custDataLst>
                <p:tags r:id="rId4"/>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形状 18"/>
            <p:cNvSpPr/>
            <p:nvPr userDrawn="1">
              <p:custDataLst>
                <p:tags r:id="rId5"/>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p:cNvSpPr/>
            <p:nvPr userDrawn="1">
              <p:custDataLst>
                <p:tags r:id="rId6"/>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930" y="952508"/>
            <a:ext cx="10852237" cy="538890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任意多边形: 形状 2"/>
          <p:cNvSpPr/>
          <p:nvPr>
            <p:custDataLst>
              <p:tags r:id="rId2"/>
            </p:custDataLst>
          </p:nvPr>
        </p:nvSpPr>
        <p:spPr>
          <a:xfrm flipH="1">
            <a:off x="9749155" y="3810"/>
            <a:ext cx="1495425" cy="1818640"/>
          </a:xfrm>
          <a:custGeom>
            <a:avLst/>
            <a:gdLst>
              <a:gd name="connsiteX0" fmla="*/ 1498646 w 1495484"/>
              <a:gd name="connsiteY0" fmla="*/ 3162 h 1818661"/>
              <a:gd name="connsiteX1" fmla="*/ 91877 w 1495484"/>
              <a:gd name="connsiteY1" fmla="*/ 1523993 h 1818661"/>
              <a:gd name="connsiteX2" fmla="*/ 3162 w 1495484"/>
              <a:gd name="connsiteY2" fmla="*/ 1821823 h 1818661"/>
              <a:gd name="connsiteX3" fmla="*/ 1422605 w 1495484"/>
              <a:gd name="connsiteY3" fmla="*/ 1328820 h 1818661"/>
            </a:gdLst>
            <a:ahLst/>
            <a:cxnLst>
              <a:cxn ang="0">
                <a:pos x="connsiteX0" y="connsiteY0"/>
              </a:cxn>
              <a:cxn ang="0">
                <a:pos x="connsiteX1" y="connsiteY1"/>
              </a:cxn>
              <a:cxn ang="0">
                <a:pos x="connsiteX2" y="connsiteY2"/>
              </a:cxn>
              <a:cxn ang="0">
                <a:pos x="connsiteX3" y="connsiteY3"/>
              </a:cxn>
            </a:cxnLst>
            <a:rect l="l" t="t" r="r" b="b"/>
            <a:pathLst>
              <a:path w="1495484" h="1818661">
                <a:moveTo>
                  <a:pt x="1498646" y="3162"/>
                </a:moveTo>
                <a:lnTo>
                  <a:pt x="91877" y="1523993"/>
                </a:lnTo>
                <a:lnTo>
                  <a:pt x="3162" y="1821823"/>
                </a:lnTo>
                <a:lnTo>
                  <a:pt x="1422605" y="1328820"/>
                </a:lnTo>
                <a:close/>
              </a:path>
            </a:pathLst>
          </a:custGeom>
          <a:solidFill>
            <a:schemeClr val="accent1">
              <a:lumMod val="60000"/>
              <a:lumOff val="40000"/>
              <a:alpha val="40000"/>
            </a:schemeClr>
          </a:solidFill>
          <a:ln w="6337" cap="flat">
            <a:noFill/>
            <a:prstDash val="solid"/>
            <a:miter/>
          </a:ln>
        </p:spPr>
        <p:txBody>
          <a:bodyPr rtlCol="0" anchor="ctr"/>
          <a:lstStyle/>
          <a:p>
            <a:endParaRPr lang="zh-CN" altLang="en-US"/>
          </a:p>
        </p:txBody>
      </p:sp>
      <p:sp>
        <p:nvSpPr>
          <p:cNvPr id="4" name="任意多边形: 形状 3"/>
          <p:cNvSpPr/>
          <p:nvPr>
            <p:custDataLst>
              <p:tags r:id="rId3"/>
            </p:custDataLst>
          </p:nvPr>
        </p:nvSpPr>
        <p:spPr>
          <a:xfrm flipH="1">
            <a:off x="9749155" y="3810"/>
            <a:ext cx="2439670" cy="2648585"/>
          </a:xfrm>
          <a:custGeom>
            <a:avLst/>
            <a:gdLst>
              <a:gd name="connsiteX0" fmla="*/ 3162 w 2439667"/>
              <a:gd name="connsiteY0" fmla="*/ 3162 h 2648781"/>
              <a:gd name="connsiteX1" fmla="*/ 2442829 w 2439667"/>
              <a:gd name="connsiteY1" fmla="*/ 3162 h 2648781"/>
              <a:gd name="connsiteX2" fmla="*/ 3162 w 2439667"/>
              <a:gd name="connsiteY2" fmla="*/ 2651944 h 2648781"/>
            </a:gdLst>
            <a:ahLst/>
            <a:cxnLst>
              <a:cxn ang="0">
                <a:pos x="connsiteX0" y="connsiteY0"/>
              </a:cxn>
              <a:cxn ang="0">
                <a:pos x="connsiteX1" y="connsiteY1"/>
              </a:cxn>
              <a:cxn ang="0">
                <a:pos x="connsiteX2" y="connsiteY2"/>
              </a:cxn>
            </a:cxnLst>
            <a:rect l="l" t="t" r="r" b="b"/>
            <a:pathLst>
              <a:path w="2439667" h="2648781">
                <a:moveTo>
                  <a:pt x="3162" y="3162"/>
                </a:moveTo>
                <a:lnTo>
                  <a:pt x="2442829" y="3162"/>
                </a:lnTo>
                <a:lnTo>
                  <a:pt x="3162" y="2651944"/>
                </a:lnTo>
                <a:close/>
              </a:path>
            </a:pathLst>
          </a:custGeom>
          <a:solidFill>
            <a:schemeClr val="accent2">
              <a:alpha val="80000"/>
            </a:schemeClr>
          </a:solidFill>
          <a:ln w="6337" cap="flat">
            <a:noFill/>
            <a:prstDash val="solid"/>
            <a:miter/>
          </a:ln>
        </p:spPr>
        <p:txBody>
          <a:bodyPr rtlCol="0" anchor="ctr"/>
          <a:lstStyle/>
          <a:p>
            <a:endParaRPr lang="zh-CN" altLang="en-US"/>
          </a:p>
        </p:txBody>
      </p:sp>
      <p:sp>
        <p:nvSpPr>
          <p:cNvPr id="7" name="任意多边形: 形状 6"/>
          <p:cNvSpPr/>
          <p:nvPr>
            <p:custDataLst>
              <p:tags r:id="rId4"/>
            </p:custDataLst>
          </p:nvPr>
        </p:nvSpPr>
        <p:spPr>
          <a:xfrm flipH="1">
            <a:off x="218440" y="593090"/>
            <a:ext cx="2635885" cy="1799590"/>
          </a:xfrm>
          <a:custGeom>
            <a:avLst/>
            <a:gdLst>
              <a:gd name="connsiteX0" fmla="*/ 2639270 w 2636108"/>
              <a:gd name="connsiteY0" fmla="*/ 1802813 h 1799650"/>
              <a:gd name="connsiteX1" fmla="*/ 700210 w 2636108"/>
              <a:gd name="connsiteY1" fmla="*/ 1663403 h 1799650"/>
              <a:gd name="connsiteX2" fmla="*/ 3162 w 2636108"/>
              <a:gd name="connsiteY2" fmla="*/ 3162 h 1799650"/>
            </a:gdLst>
            <a:ahLst/>
            <a:cxnLst>
              <a:cxn ang="0">
                <a:pos x="connsiteX0" y="connsiteY0"/>
              </a:cxn>
              <a:cxn ang="0">
                <a:pos x="connsiteX1" y="connsiteY1"/>
              </a:cxn>
              <a:cxn ang="0">
                <a:pos x="connsiteX2" y="connsiteY2"/>
              </a:cxn>
            </a:cxnLst>
            <a:rect l="l" t="t" r="r" b="b"/>
            <a:pathLst>
              <a:path w="2636108" h="1799650">
                <a:moveTo>
                  <a:pt x="2639270" y="1802813"/>
                </a:moveTo>
                <a:lnTo>
                  <a:pt x="700210" y="1663403"/>
                </a:lnTo>
                <a:lnTo>
                  <a:pt x="3162" y="3162"/>
                </a:lnTo>
                <a:close/>
              </a:path>
            </a:pathLst>
          </a:custGeom>
          <a:solidFill>
            <a:schemeClr val="accent1">
              <a:alpha val="80000"/>
            </a:schemeClr>
          </a:solidFill>
          <a:ln w="6337" cap="flat">
            <a:noFill/>
            <a:prstDash val="solid"/>
            <a:miter/>
          </a:ln>
        </p:spPr>
        <p:txBody>
          <a:bodyPr rtlCol="0" anchor="ctr"/>
          <a:lstStyle/>
          <a:p>
            <a:endParaRPr lang="zh-CN" altLang="en-US"/>
          </a:p>
        </p:txBody>
      </p:sp>
      <p:sp>
        <p:nvSpPr>
          <p:cNvPr id="8" name="任意多边形: 形状 7"/>
          <p:cNvSpPr/>
          <p:nvPr>
            <p:custDataLst>
              <p:tags r:id="rId5"/>
            </p:custDataLst>
          </p:nvPr>
        </p:nvSpPr>
        <p:spPr>
          <a:xfrm flipH="1">
            <a:off x="421640" y="4540885"/>
            <a:ext cx="2072005" cy="2097405"/>
          </a:xfrm>
          <a:custGeom>
            <a:avLst/>
            <a:gdLst>
              <a:gd name="connsiteX0" fmla="*/ 2075295 w 2072133"/>
              <a:gd name="connsiteY0" fmla="*/ 123561 h 2097480"/>
              <a:gd name="connsiteX1" fmla="*/ 883977 w 2072133"/>
              <a:gd name="connsiteY1" fmla="*/ 2100642 h 2097480"/>
              <a:gd name="connsiteX2" fmla="*/ 3162 w 2072133"/>
              <a:gd name="connsiteY2" fmla="*/ 3162 h 2097480"/>
            </a:gdLst>
            <a:ahLst/>
            <a:cxnLst>
              <a:cxn ang="0">
                <a:pos x="connsiteX0" y="connsiteY0"/>
              </a:cxn>
              <a:cxn ang="0">
                <a:pos x="connsiteX1" y="connsiteY1"/>
              </a:cxn>
              <a:cxn ang="0">
                <a:pos x="connsiteX2" y="connsiteY2"/>
              </a:cxn>
            </a:cxnLst>
            <a:rect l="l" t="t" r="r" b="b"/>
            <a:pathLst>
              <a:path w="2072133" h="2097480">
                <a:moveTo>
                  <a:pt x="2075295" y="123561"/>
                </a:moveTo>
                <a:lnTo>
                  <a:pt x="883977" y="2100642"/>
                </a:lnTo>
                <a:lnTo>
                  <a:pt x="3162" y="3162"/>
                </a:lnTo>
                <a:close/>
              </a:path>
            </a:pathLst>
          </a:custGeom>
          <a:solidFill>
            <a:schemeClr val="accent1">
              <a:alpha val="80000"/>
            </a:schemeClr>
          </a:solidFill>
          <a:ln w="6337" cap="flat">
            <a:noFill/>
            <a:prstDash val="solid"/>
            <a:miter/>
          </a:ln>
        </p:spPr>
        <p:txBody>
          <a:bodyPr rtlCol="0" anchor="ctr"/>
          <a:lstStyle/>
          <a:p>
            <a:endParaRPr lang="zh-CN" altLang="en-US"/>
          </a:p>
        </p:txBody>
      </p:sp>
      <p:sp>
        <p:nvSpPr>
          <p:cNvPr id="9" name="任意多边形: 形状 8"/>
          <p:cNvSpPr/>
          <p:nvPr>
            <p:custDataLst>
              <p:tags r:id="rId6"/>
            </p:custDataLst>
          </p:nvPr>
        </p:nvSpPr>
        <p:spPr>
          <a:xfrm flipH="1">
            <a:off x="-3175" y="4331970"/>
            <a:ext cx="2984500" cy="2528570"/>
          </a:xfrm>
          <a:custGeom>
            <a:avLst/>
            <a:gdLst>
              <a:gd name="connsiteX0" fmla="*/ 2987794 w 2984632"/>
              <a:gd name="connsiteY0" fmla="*/ 2531544 h 2528382"/>
              <a:gd name="connsiteX1" fmla="*/ 3162 w 2984632"/>
              <a:gd name="connsiteY1" fmla="*/ 2531544 h 2528382"/>
              <a:gd name="connsiteX2" fmla="*/ 2987794 w 2984632"/>
              <a:gd name="connsiteY2" fmla="*/ 3162 h 2528382"/>
            </a:gdLst>
            <a:ahLst/>
            <a:cxnLst>
              <a:cxn ang="0">
                <a:pos x="connsiteX0" y="connsiteY0"/>
              </a:cxn>
              <a:cxn ang="0">
                <a:pos x="connsiteX1" y="connsiteY1"/>
              </a:cxn>
              <a:cxn ang="0">
                <a:pos x="connsiteX2" y="connsiteY2"/>
              </a:cxn>
            </a:cxnLst>
            <a:rect l="l" t="t" r="r" b="b"/>
            <a:pathLst>
              <a:path w="2984632" h="2528382">
                <a:moveTo>
                  <a:pt x="2987794" y="2531544"/>
                </a:moveTo>
                <a:lnTo>
                  <a:pt x="3162" y="2531544"/>
                </a:lnTo>
                <a:lnTo>
                  <a:pt x="2987794" y="3162"/>
                </a:lnTo>
                <a:close/>
              </a:path>
            </a:pathLst>
          </a:custGeom>
          <a:solidFill>
            <a:schemeClr val="accent2">
              <a:alpha val="80000"/>
            </a:schemeClr>
          </a:solidFill>
          <a:ln w="6337" cap="flat">
            <a:noFill/>
            <a:prstDash val="solid"/>
            <a:miter/>
          </a:ln>
        </p:spPr>
        <p:txBody>
          <a:bodyPr rtlCol="0" anchor="ctr"/>
          <a:lstStyle/>
          <a:p>
            <a:endParaRPr lang="zh-CN" altLang="en-US"/>
          </a:p>
        </p:txBody>
      </p:sp>
      <p:sp>
        <p:nvSpPr>
          <p:cNvPr id="10" name="任意多边形: 形状 9"/>
          <p:cNvSpPr/>
          <p:nvPr>
            <p:custDataLst>
              <p:tags r:id="rId7"/>
            </p:custDataLst>
          </p:nvPr>
        </p:nvSpPr>
        <p:spPr>
          <a:xfrm flipH="1">
            <a:off x="2513330" y="4540885"/>
            <a:ext cx="1907540" cy="2319020"/>
          </a:xfrm>
          <a:custGeom>
            <a:avLst/>
            <a:gdLst>
              <a:gd name="connsiteX0" fmla="*/ 327606 w 1907376"/>
              <a:gd name="connsiteY0" fmla="*/ 2322430 h 2319268"/>
              <a:gd name="connsiteX1" fmla="*/ 1906736 w 1907376"/>
              <a:gd name="connsiteY1" fmla="*/ 2322430 h 2319268"/>
              <a:gd name="connsiteX2" fmla="*/ 333309 w 1907376"/>
              <a:gd name="connsiteY2" fmla="*/ 3162 h 2319268"/>
              <a:gd name="connsiteX3" fmla="*/ 3162 w 1907376"/>
              <a:gd name="connsiteY3" fmla="*/ 1876953 h 2319268"/>
              <a:gd name="connsiteX4" fmla="*/ 795895 w 1907376"/>
              <a:gd name="connsiteY4" fmla="*/ 1923212 h 2319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376" h="2319268">
                <a:moveTo>
                  <a:pt x="327606" y="2322430"/>
                </a:moveTo>
                <a:lnTo>
                  <a:pt x="1906736" y="2322430"/>
                </a:lnTo>
                <a:lnTo>
                  <a:pt x="333309" y="3162"/>
                </a:lnTo>
                <a:lnTo>
                  <a:pt x="3162" y="1876953"/>
                </a:lnTo>
                <a:lnTo>
                  <a:pt x="795895" y="1923212"/>
                </a:lnTo>
                <a:close/>
              </a:path>
            </a:pathLst>
          </a:custGeom>
          <a:solidFill>
            <a:schemeClr val="accent1">
              <a:lumMod val="60000"/>
              <a:lumOff val="40000"/>
              <a:alpha val="39000"/>
            </a:schemeClr>
          </a:solidFill>
          <a:ln w="6337" cap="flat">
            <a:noFill/>
            <a:prstDash val="solid"/>
            <a:miter/>
          </a:ln>
        </p:spPr>
        <p:txBody>
          <a:bodyPr rtlCol="0" anchor="ctr"/>
          <a:lstStyle/>
          <a:p>
            <a:endParaRPr lang="zh-CN" altLang="en-US"/>
          </a:p>
        </p:txBody>
      </p:sp>
      <p:sp>
        <p:nvSpPr>
          <p:cNvPr id="11" name="任意多边形: 形状 10"/>
          <p:cNvSpPr/>
          <p:nvPr>
            <p:custDataLst>
              <p:tags r:id="rId8"/>
            </p:custDataLst>
          </p:nvPr>
        </p:nvSpPr>
        <p:spPr>
          <a:xfrm flipH="1">
            <a:off x="3625850" y="6340475"/>
            <a:ext cx="2135505" cy="519430"/>
          </a:xfrm>
          <a:custGeom>
            <a:avLst/>
            <a:gdLst>
              <a:gd name="connsiteX0" fmla="*/ 1344029 w 2135501"/>
              <a:gd name="connsiteY0" fmla="*/ 77302 h 519617"/>
              <a:gd name="connsiteX1" fmla="*/ 64629 w 2135501"/>
              <a:gd name="connsiteY1" fmla="*/ 3162 h 519617"/>
              <a:gd name="connsiteX2" fmla="*/ 3162 w 2135501"/>
              <a:gd name="connsiteY2" fmla="*/ 522779 h 519617"/>
              <a:gd name="connsiteX3" fmla="*/ 1266086 w 2135501"/>
              <a:gd name="connsiteY3" fmla="*/ 522779 h 519617"/>
              <a:gd name="connsiteX4" fmla="*/ 1668472 w 2135501"/>
              <a:gd name="connsiteY4" fmla="*/ 522779 h 519617"/>
              <a:gd name="connsiteX5" fmla="*/ 2136762 w 2135501"/>
              <a:gd name="connsiteY5" fmla="*/ 123561 h 5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501" h="519617">
                <a:moveTo>
                  <a:pt x="1344029" y="77302"/>
                </a:moveTo>
                <a:lnTo>
                  <a:pt x="64629" y="3162"/>
                </a:lnTo>
                <a:lnTo>
                  <a:pt x="3162" y="522779"/>
                </a:lnTo>
                <a:lnTo>
                  <a:pt x="1266086" y="522779"/>
                </a:lnTo>
                <a:lnTo>
                  <a:pt x="1668472" y="522779"/>
                </a:lnTo>
                <a:lnTo>
                  <a:pt x="2136762" y="123561"/>
                </a:lnTo>
                <a:close/>
              </a:path>
            </a:pathLst>
          </a:custGeom>
          <a:solidFill>
            <a:schemeClr val="accent1">
              <a:alpha val="80000"/>
            </a:schemeClr>
          </a:solidFill>
          <a:ln w="6337" cap="flat">
            <a:noFill/>
            <a:prstDash val="solid"/>
            <a:miter/>
          </a:ln>
        </p:spPr>
        <p:txBody>
          <a:bodyPr rtlCol="0" anchor="ctr"/>
          <a:lstStyle/>
          <a:p>
            <a:endParaRPr lang="zh-CN" altLang="en-US"/>
          </a:p>
        </p:txBody>
      </p:sp>
      <p:sp>
        <p:nvSpPr>
          <p:cNvPr id="12" name="任意多边形: 形状 11"/>
          <p:cNvSpPr/>
          <p:nvPr>
            <p:custDataLst>
              <p:tags r:id="rId9"/>
            </p:custDataLst>
          </p:nvPr>
        </p:nvSpPr>
        <p:spPr>
          <a:xfrm flipH="1">
            <a:off x="-3175" y="3810"/>
            <a:ext cx="1882140" cy="2927350"/>
          </a:xfrm>
          <a:custGeom>
            <a:avLst/>
            <a:gdLst>
              <a:gd name="connsiteX0" fmla="*/ 908690 w 1882029"/>
              <a:gd name="connsiteY0" fmla="*/ 3162 h 2927600"/>
              <a:gd name="connsiteX1" fmla="*/ 518344 w 1882029"/>
              <a:gd name="connsiteY1" fmla="*/ 3162 h 2927600"/>
              <a:gd name="connsiteX2" fmla="*/ 3162 w 1882029"/>
              <a:gd name="connsiteY2" fmla="*/ 2930763 h 2927600"/>
              <a:gd name="connsiteX3" fmla="*/ 1885191 w 1882029"/>
              <a:gd name="connsiteY3" fmla="*/ 2208368 h 2927600"/>
              <a:gd name="connsiteX4" fmla="*/ 1885191 w 1882029"/>
              <a:gd name="connsiteY4" fmla="*/ 1442882 h 292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029" h="2927600">
                <a:moveTo>
                  <a:pt x="908690" y="3162"/>
                </a:moveTo>
                <a:lnTo>
                  <a:pt x="518344" y="3162"/>
                </a:lnTo>
                <a:lnTo>
                  <a:pt x="3162" y="2930763"/>
                </a:lnTo>
                <a:lnTo>
                  <a:pt x="1885191" y="2208368"/>
                </a:lnTo>
                <a:lnTo>
                  <a:pt x="1885191" y="1442882"/>
                </a:lnTo>
                <a:close/>
              </a:path>
            </a:pathLst>
          </a:custGeom>
          <a:solidFill>
            <a:schemeClr val="accent1">
              <a:lumMod val="60000"/>
              <a:lumOff val="40000"/>
              <a:alpha val="39000"/>
            </a:schemeClr>
          </a:solidFill>
          <a:ln w="6337" cap="flat">
            <a:noFill/>
            <a:prstDash val="solid"/>
            <a:miter/>
          </a:ln>
        </p:spPr>
        <p:txBody>
          <a:bodyPr rtlCol="0" anchor="ctr"/>
          <a:lstStyle/>
          <a:p>
            <a:endParaRPr lang="zh-CN" altLang="en-US"/>
          </a:p>
        </p:txBody>
      </p:sp>
      <p:sp>
        <p:nvSpPr>
          <p:cNvPr id="14" name="任意多边形: 形状 13"/>
          <p:cNvSpPr/>
          <p:nvPr>
            <p:custDataLst>
              <p:tags r:id="rId10"/>
            </p:custDataLst>
          </p:nvPr>
        </p:nvSpPr>
        <p:spPr>
          <a:xfrm flipH="1">
            <a:off x="10693400" y="3810"/>
            <a:ext cx="1495425" cy="2256155"/>
          </a:xfrm>
          <a:custGeom>
            <a:avLst/>
            <a:gdLst>
              <a:gd name="connsiteX0" fmla="*/ 1498646 w 1495484"/>
              <a:gd name="connsiteY0" fmla="*/ 3162 h 2255900"/>
              <a:gd name="connsiteX1" fmla="*/ 3162 w 1495484"/>
              <a:gd name="connsiteY1" fmla="*/ 3162 h 2255900"/>
              <a:gd name="connsiteX2" fmla="*/ 3162 w 1495484"/>
              <a:gd name="connsiteY2" fmla="*/ 1821823 h 2255900"/>
              <a:gd name="connsiteX3" fmla="*/ 814272 w 1495484"/>
              <a:gd name="connsiteY3" fmla="*/ 2259062 h 2255900"/>
            </a:gdLst>
            <a:ahLst/>
            <a:cxnLst>
              <a:cxn ang="0">
                <a:pos x="connsiteX0" y="connsiteY0"/>
              </a:cxn>
              <a:cxn ang="0">
                <a:pos x="connsiteX1" y="connsiteY1"/>
              </a:cxn>
              <a:cxn ang="0">
                <a:pos x="connsiteX2" y="connsiteY2"/>
              </a:cxn>
              <a:cxn ang="0">
                <a:pos x="connsiteX3" y="connsiteY3"/>
              </a:cxn>
            </a:cxnLst>
            <a:rect l="l" t="t" r="r" b="b"/>
            <a:pathLst>
              <a:path w="1495484" h="2255900">
                <a:moveTo>
                  <a:pt x="1498646" y="3162"/>
                </a:moveTo>
                <a:lnTo>
                  <a:pt x="3162" y="3162"/>
                </a:lnTo>
                <a:lnTo>
                  <a:pt x="3162" y="1821823"/>
                </a:lnTo>
                <a:lnTo>
                  <a:pt x="814272" y="2259062"/>
                </a:lnTo>
                <a:close/>
              </a:path>
            </a:pathLst>
          </a:custGeom>
          <a:solidFill>
            <a:schemeClr val="accent1">
              <a:alpha val="80000"/>
            </a:schemeClr>
          </a:solidFill>
          <a:ln w="6337" cap="flat">
            <a:noFill/>
            <a:prstDash val="solid"/>
            <a:miter/>
          </a:ln>
        </p:spPr>
        <p:txBody>
          <a:bodyPr rtlCol="0" anchor="ctr"/>
          <a:lstStyle/>
          <a:p>
            <a:endParaRPr lang="zh-CN" altLang="en-US"/>
          </a:p>
        </p:txBody>
      </p:sp>
      <p:sp>
        <p:nvSpPr>
          <p:cNvPr id="2" name="日期占位符 1"/>
          <p:cNvSpPr>
            <a:spLocks noGrp="1"/>
          </p:cNvSpPr>
          <p:nvPr>
            <p:ph type="dt" sz="half" idx="19"/>
            <p:custDataLst>
              <p:tags r:id="rId11"/>
            </p:custDataLst>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20"/>
            <p:custDataLst>
              <p:tags r:id="rId12"/>
            </p:custDataLst>
          </p:nvPr>
        </p:nvSpPr>
        <p:spPr/>
        <p:txBody>
          <a:bodyPr/>
          <a:lstStyle/>
          <a:p>
            <a:endParaRPr lang="zh-CN" altLang="en-US" dirty="0"/>
          </a:p>
        </p:txBody>
      </p:sp>
      <p:sp>
        <p:nvSpPr>
          <p:cNvPr id="17" name="灯片编号占位符 16"/>
          <p:cNvSpPr>
            <a:spLocks noGrp="1"/>
          </p:cNvSpPr>
          <p:nvPr>
            <p:ph type="sldNum" sz="quarter" idx="21"/>
            <p:custDataLst>
              <p:tags r:id="rId13"/>
            </p:custDataLst>
          </p:nvPr>
        </p:nvSpPr>
        <p:spPr/>
        <p:txBody>
          <a:bodyPr/>
          <a:lstStyle/>
          <a:p>
            <a:fld id="{49AE70B2-8BF9-45C0-BB95-33D1B9D3A854}" type="slidenum">
              <a:rPr lang="zh-CN" altLang="en-US" smtClean="0"/>
            </a:fld>
            <a:endParaRPr lang="zh-CN" altLang="en-US" dirty="0"/>
          </a:p>
        </p:txBody>
      </p:sp>
      <p:sp>
        <p:nvSpPr>
          <p:cNvPr id="13" name="标题 1"/>
          <p:cNvSpPr>
            <a:spLocks noGrp="1"/>
          </p:cNvSpPr>
          <p:nvPr>
            <p:ph type="ctrTitle" hasCustomPrompt="1"/>
            <p:custDataLst>
              <p:tags r:id="rId14"/>
            </p:custDataLst>
          </p:nvPr>
        </p:nvSpPr>
        <p:spPr>
          <a:xfrm>
            <a:off x="3991916" y="2293124"/>
            <a:ext cx="5968684" cy="1783660"/>
          </a:xfrm>
        </p:spPr>
        <p:txBody>
          <a:bodyPr anchor="b">
            <a:normAutofit/>
          </a:bodyPr>
          <a:lstStyle>
            <a:lvl1pPr marL="0" indent="0" algn="ctr">
              <a:buFont typeface="Arial" panose="020B0604020202020204" pitchFamily="34" charset="0"/>
              <a:buNone/>
              <a:defRPr sz="8800" u="none" strike="noStrike" kern="1200" cap="none" spc="2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69071" y="-240753"/>
            <a:ext cx="12270521" cy="7403643"/>
            <a:chOff x="69071" y="-240753"/>
            <a:chExt cx="12270521" cy="7403643"/>
          </a:xfrm>
        </p:grpSpPr>
        <p:sp>
          <p:nvSpPr>
            <p:cNvPr id="17" name="任意多边形: 形状 16"/>
            <p:cNvSpPr/>
            <p:nvPr userDrawn="1">
              <p:custDataLst>
                <p:tags r:id="rId3"/>
              </p:custDataLst>
            </p:nvPr>
          </p:nvSpPr>
          <p:spPr>
            <a:xfrm rot="12622615">
              <a:off x="69071" y="-240753"/>
              <a:ext cx="1380916" cy="1801005"/>
            </a:xfrm>
            <a:custGeom>
              <a:avLst/>
              <a:gdLst>
                <a:gd name="connsiteX0" fmla="*/ 1380916 w 1380916"/>
                <a:gd name="connsiteY0" fmla="*/ 1270279 h 1801005"/>
                <a:gd name="connsiteX1" fmla="*/ 475479 w 1380916"/>
                <a:gd name="connsiteY1" fmla="*/ 1801005 h 1801005"/>
                <a:gd name="connsiteX2" fmla="*/ 0 w 1380916"/>
                <a:gd name="connsiteY2" fmla="*/ 1801005 h 1801005"/>
                <a:gd name="connsiteX3" fmla="*/ 809771 w 1380916"/>
                <a:gd name="connsiteY3" fmla="*/ 0 h 1801005"/>
              </a:gdLst>
              <a:ahLst/>
              <a:cxnLst>
                <a:cxn ang="0">
                  <a:pos x="connsiteX0" y="connsiteY0"/>
                </a:cxn>
                <a:cxn ang="0">
                  <a:pos x="connsiteX1" y="connsiteY1"/>
                </a:cxn>
                <a:cxn ang="0">
                  <a:pos x="connsiteX2" y="connsiteY2"/>
                </a:cxn>
                <a:cxn ang="0">
                  <a:pos x="connsiteX3" y="connsiteY3"/>
                </a:cxn>
              </a:cxnLst>
              <a:rect l="l" t="t" r="r" b="b"/>
              <a:pathLst>
                <a:path w="1380916" h="1801005">
                  <a:moveTo>
                    <a:pt x="1380916" y="1270279"/>
                  </a:moveTo>
                  <a:lnTo>
                    <a:pt x="475479" y="1801005"/>
                  </a:lnTo>
                  <a:lnTo>
                    <a:pt x="0" y="1801005"/>
                  </a:lnTo>
                  <a:lnTo>
                    <a:pt x="809771"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等腰三角形 17"/>
            <p:cNvSpPr/>
            <p:nvPr userDrawn="1">
              <p:custDataLst>
                <p:tags r:id="rId4"/>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形状 18"/>
            <p:cNvSpPr/>
            <p:nvPr userDrawn="1">
              <p:custDataLst>
                <p:tags r:id="rId5"/>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p:cNvSpPr/>
            <p:nvPr userDrawn="1">
              <p:custDataLst>
                <p:tags r:id="rId6"/>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hidden="1"/>
          <p:cNvSpPr>
            <a:spLocks noGrp="1"/>
          </p:cNvSpPr>
          <p:nvPr>
            <p:ph type="title"/>
            <p:custDataLst>
              <p:tags r:id="rId7"/>
            </p:custDataLst>
          </p:nvPr>
        </p:nvSpPr>
        <p:spPr>
          <a:xfrm>
            <a:off x="669882" y="443230"/>
            <a:ext cx="10852237"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hidden="1"/>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hidden="1"/>
          <p:cNvSpPr>
            <a:spLocks noGrp="1"/>
          </p:cNvSpPr>
          <p:nvPr>
            <p:ph type="ftr" sz="quarter" idx="11"/>
            <p:custDataLst>
              <p:tags r:id="rId9"/>
            </p:custDataLst>
          </p:nvPr>
        </p:nvSpPr>
        <p:spPr/>
        <p:txBody>
          <a:bodyPr/>
          <a:lstStyle/>
          <a:p>
            <a:endParaRPr lang="zh-CN" altLang="en-US" dirty="0"/>
          </a:p>
        </p:txBody>
      </p:sp>
      <p:sp>
        <p:nvSpPr>
          <p:cNvPr id="5" name="灯片编号占位符 4" hidden="1"/>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74146" y="67674"/>
            <a:ext cx="11843708" cy="6722652"/>
            <a:chOff x="174146" y="67674"/>
            <a:chExt cx="11843708" cy="6722652"/>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userDrawn="1">
              <p:custDataLst>
                <p:tags r:id="rId4"/>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等腰三角形 17"/>
            <p:cNvSpPr/>
            <p:nvPr userDrawn="1">
              <p:custDataLst>
                <p:tags r:id="rId5"/>
              </p:custDataLst>
            </p:nvPr>
          </p:nvSpPr>
          <p:spPr>
            <a:xfrm rot="18562903">
              <a:off x="11424317" y="6196789"/>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14" name="组合 13"/>
          <p:cNvGrpSpPr/>
          <p:nvPr userDrawn="1">
            <p:custDataLst>
              <p:tags r:id="rId3"/>
            </p:custDataLst>
          </p:nvPr>
        </p:nvGrpSpPr>
        <p:grpSpPr>
          <a:xfrm>
            <a:off x="69071" y="-240753"/>
            <a:ext cx="12270521" cy="7403643"/>
            <a:chOff x="69071" y="-240753"/>
            <a:chExt cx="12270521" cy="7403643"/>
          </a:xfrm>
        </p:grpSpPr>
        <p:sp>
          <p:nvSpPr>
            <p:cNvPr id="15" name="任意多边形: 形状 14"/>
            <p:cNvSpPr/>
            <p:nvPr userDrawn="1">
              <p:custDataLst>
                <p:tags r:id="rId4"/>
              </p:custDataLst>
            </p:nvPr>
          </p:nvSpPr>
          <p:spPr>
            <a:xfrm rot="12622615">
              <a:off x="69071" y="-240753"/>
              <a:ext cx="1380916" cy="1801005"/>
            </a:xfrm>
            <a:custGeom>
              <a:avLst/>
              <a:gdLst>
                <a:gd name="connsiteX0" fmla="*/ 1380916 w 1380916"/>
                <a:gd name="connsiteY0" fmla="*/ 1270279 h 1801005"/>
                <a:gd name="connsiteX1" fmla="*/ 475479 w 1380916"/>
                <a:gd name="connsiteY1" fmla="*/ 1801005 h 1801005"/>
                <a:gd name="connsiteX2" fmla="*/ 0 w 1380916"/>
                <a:gd name="connsiteY2" fmla="*/ 1801005 h 1801005"/>
                <a:gd name="connsiteX3" fmla="*/ 809771 w 1380916"/>
                <a:gd name="connsiteY3" fmla="*/ 0 h 1801005"/>
              </a:gdLst>
              <a:ahLst/>
              <a:cxnLst>
                <a:cxn ang="0">
                  <a:pos x="connsiteX0" y="connsiteY0"/>
                </a:cxn>
                <a:cxn ang="0">
                  <a:pos x="connsiteX1" y="connsiteY1"/>
                </a:cxn>
                <a:cxn ang="0">
                  <a:pos x="connsiteX2" y="connsiteY2"/>
                </a:cxn>
                <a:cxn ang="0">
                  <a:pos x="connsiteX3" y="connsiteY3"/>
                </a:cxn>
              </a:cxnLst>
              <a:rect l="l" t="t" r="r" b="b"/>
              <a:pathLst>
                <a:path w="1380916" h="1801005">
                  <a:moveTo>
                    <a:pt x="1380916" y="1270279"/>
                  </a:moveTo>
                  <a:lnTo>
                    <a:pt x="475479" y="1801005"/>
                  </a:lnTo>
                  <a:lnTo>
                    <a:pt x="0" y="1801005"/>
                  </a:lnTo>
                  <a:lnTo>
                    <a:pt x="809771"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等腰三角形 15"/>
            <p:cNvSpPr/>
            <p:nvPr userDrawn="1">
              <p:custDataLst>
                <p:tags r:id="rId5"/>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任意多边形: 形状 21"/>
            <p:cNvSpPr/>
            <p:nvPr userDrawn="1">
              <p:custDataLst>
                <p:tags r:id="rId6"/>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userDrawn="1">
              <p:custDataLst>
                <p:tags r:id="rId7"/>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hasCustomPrompt="1"/>
            <p:custDataLst>
              <p:tags r:id="rId8"/>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9" name="组合 18"/>
          <p:cNvGrpSpPr/>
          <p:nvPr userDrawn="1">
            <p:custDataLst>
              <p:tags r:id="rId3"/>
            </p:custDataLst>
          </p:nvPr>
        </p:nvGrpSpPr>
        <p:grpSpPr>
          <a:xfrm>
            <a:off x="69071" y="-240753"/>
            <a:ext cx="12270521" cy="7403643"/>
            <a:chOff x="69071" y="-240753"/>
            <a:chExt cx="12270521" cy="7403643"/>
          </a:xfrm>
        </p:grpSpPr>
        <p:sp>
          <p:nvSpPr>
            <p:cNvPr id="20" name="任意多边形: 形状 19"/>
            <p:cNvSpPr/>
            <p:nvPr userDrawn="1">
              <p:custDataLst>
                <p:tags r:id="rId4"/>
              </p:custDataLst>
            </p:nvPr>
          </p:nvSpPr>
          <p:spPr>
            <a:xfrm rot="12622615">
              <a:off x="69071" y="-240753"/>
              <a:ext cx="1380916" cy="1801005"/>
            </a:xfrm>
            <a:custGeom>
              <a:avLst/>
              <a:gdLst>
                <a:gd name="connsiteX0" fmla="*/ 1380916 w 1380916"/>
                <a:gd name="connsiteY0" fmla="*/ 1270279 h 1801005"/>
                <a:gd name="connsiteX1" fmla="*/ 475479 w 1380916"/>
                <a:gd name="connsiteY1" fmla="*/ 1801005 h 1801005"/>
                <a:gd name="connsiteX2" fmla="*/ 0 w 1380916"/>
                <a:gd name="connsiteY2" fmla="*/ 1801005 h 1801005"/>
                <a:gd name="connsiteX3" fmla="*/ 809771 w 1380916"/>
                <a:gd name="connsiteY3" fmla="*/ 0 h 1801005"/>
              </a:gdLst>
              <a:ahLst/>
              <a:cxnLst>
                <a:cxn ang="0">
                  <a:pos x="connsiteX0" y="connsiteY0"/>
                </a:cxn>
                <a:cxn ang="0">
                  <a:pos x="connsiteX1" y="connsiteY1"/>
                </a:cxn>
                <a:cxn ang="0">
                  <a:pos x="connsiteX2" y="connsiteY2"/>
                </a:cxn>
                <a:cxn ang="0">
                  <a:pos x="connsiteX3" y="connsiteY3"/>
                </a:cxn>
              </a:cxnLst>
              <a:rect l="l" t="t" r="r" b="b"/>
              <a:pathLst>
                <a:path w="1380916" h="1801005">
                  <a:moveTo>
                    <a:pt x="1380916" y="1270279"/>
                  </a:moveTo>
                  <a:lnTo>
                    <a:pt x="475479" y="1801005"/>
                  </a:lnTo>
                  <a:lnTo>
                    <a:pt x="0" y="1801005"/>
                  </a:lnTo>
                  <a:lnTo>
                    <a:pt x="809771"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等腰三角形 20"/>
            <p:cNvSpPr/>
            <p:nvPr userDrawn="1">
              <p:custDataLst>
                <p:tags r:id="rId5"/>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任意多边形: 形状 21"/>
            <p:cNvSpPr/>
            <p:nvPr userDrawn="1">
              <p:custDataLst>
                <p:tags r:id="rId6"/>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userDrawn="1">
              <p:custDataLst>
                <p:tags r:id="rId7"/>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p:custDataLst>
              <p:tags r:id="rId8"/>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8" name="组合 17"/>
          <p:cNvGrpSpPr/>
          <p:nvPr userDrawn="1">
            <p:custDataLst>
              <p:tags r:id="rId3"/>
            </p:custDataLst>
          </p:nvPr>
        </p:nvGrpSpPr>
        <p:grpSpPr>
          <a:xfrm>
            <a:off x="69071" y="-240753"/>
            <a:ext cx="12270521" cy="7403643"/>
            <a:chOff x="69071" y="-240753"/>
            <a:chExt cx="12270521" cy="7403643"/>
          </a:xfrm>
        </p:grpSpPr>
        <p:sp>
          <p:nvSpPr>
            <p:cNvPr id="19" name="任意多边形: 形状 18"/>
            <p:cNvSpPr/>
            <p:nvPr userDrawn="1">
              <p:custDataLst>
                <p:tags r:id="rId4"/>
              </p:custDataLst>
            </p:nvPr>
          </p:nvSpPr>
          <p:spPr>
            <a:xfrm rot="12622615">
              <a:off x="69071" y="-240753"/>
              <a:ext cx="1380916" cy="1801005"/>
            </a:xfrm>
            <a:custGeom>
              <a:avLst/>
              <a:gdLst>
                <a:gd name="connsiteX0" fmla="*/ 1380916 w 1380916"/>
                <a:gd name="connsiteY0" fmla="*/ 1270279 h 1801005"/>
                <a:gd name="connsiteX1" fmla="*/ 475479 w 1380916"/>
                <a:gd name="connsiteY1" fmla="*/ 1801005 h 1801005"/>
                <a:gd name="connsiteX2" fmla="*/ 0 w 1380916"/>
                <a:gd name="connsiteY2" fmla="*/ 1801005 h 1801005"/>
                <a:gd name="connsiteX3" fmla="*/ 809771 w 1380916"/>
                <a:gd name="connsiteY3" fmla="*/ 0 h 1801005"/>
              </a:gdLst>
              <a:ahLst/>
              <a:cxnLst>
                <a:cxn ang="0">
                  <a:pos x="connsiteX0" y="connsiteY0"/>
                </a:cxn>
                <a:cxn ang="0">
                  <a:pos x="connsiteX1" y="connsiteY1"/>
                </a:cxn>
                <a:cxn ang="0">
                  <a:pos x="connsiteX2" y="connsiteY2"/>
                </a:cxn>
                <a:cxn ang="0">
                  <a:pos x="connsiteX3" y="connsiteY3"/>
                </a:cxn>
              </a:cxnLst>
              <a:rect l="l" t="t" r="r" b="b"/>
              <a:pathLst>
                <a:path w="1380916" h="1801005">
                  <a:moveTo>
                    <a:pt x="1380916" y="1270279"/>
                  </a:moveTo>
                  <a:lnTo>
                    <a:pt x="475479" y="1801005"/>
                  </a:lnTo>
                  <a:lnTo>
                    <a:pt x="0" y="1801005"/>
                  </a:lnTo>
                  <a:lnTo>
                    <a:pt x="809771"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等腰三角形 19"/>
            <p:cNvSpPr/>
            <p:nvPr userDrawn="1">
              <p:custDataLst>
                <p:tags r:id="rId5"/>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形状 20"/>
            <p:cNvSpPr/>
            <p:nvPr userDrawn="1">
              <p:custDataLst>
                <p:tags r:id="rId6"/>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p:custDataLst>
              <p:tags r:id="rId8"/>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5" name="组合 14"/>
          <p:cNvGrpSpPr/>
          <p:nvPr userDrawn="1">
            <p:custDataLst>
              <p:tags r:id="rId3"/>
            </p:custDataLst>
          </p:nvPr>
        </p:nvGrpSpPr>
        <p:grpSpPr>
          <a:xfrm>
            <a:off x="174146" y="67674"/>
            <a:ext cx="12165446" cy="7095216"/>
            <a:chOff x="174146" y="67674"/>
            <a:chExt cx="12165446" cy="7095216"/>
          </a:xfrm>
        </p:grpSpPr>
        <p:sp>
          <p:nvSpPr>
            <p:cNvPr id="18" name="等腰三角形 17"/>
            <p:cNvSpPr/>
            <p:nvPr userDrawn="1">
              <p:custDataLst>
                <p:tags r:id="rId4"/>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任意多边形: 形状 21"/>
            <p:cNvSpPr/>
            <p:nvPr userDrawn="1">
              <p:custDataLst>
                <p:tags r:id="rId5"/>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userDrawn="1">
              <p:custDataLst>
                <p:tags r:id="rId6"/>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1390141" y="538489"/>
            <a:ext cx="10669954" cy="7083249"/>
            <a:chOff x="1390141" y="538489"/>
            <a:chExt cx="10669954" cy="7083249"/>
          </a:xfrm>
        </p:grpSpPr>
        <p:sp>
          <p:nvSpPr>
            <p:cNvPr id="24" name="任意多边形: 形状 23"/>
            <p:cNvSpPr/>
            <p:nvPr userDrawn="1">
              <p:custDataLst>
                <p:tags r:id="rId3"/>
              </p:custDataLst>
            </p:nvPr>
          </p:nvSpPr>
          <p:spPr>
            <a:xfrm rot="20327538">
              <a:off x="9598362" y="3430239"/>
              <a:ext cx="2461733" cy="3603894"/>
            </a:xfrm>
            <a:custGeom>
              <a:avLst/>
              <a:gdLst>
                <a:gd name="connsiteX0" fmla="*/ 1379554 w 2461733"/>
                <a:gd name="connsiteY0" fmla="*/ 0 h 3603894"/>
                <a:gd name="connsiteX1" fmla="*/ 2461733 w 2461733"/>
                <a:gd name="connsiteY1" fmla="*/ 2406866 h 3603894"/>
                <a:gd name="connsiteX2" fmla="*/ 1997251 w 2461733"/>
                <a:gd name="connsiteY2" fmla="*/ 3603894 h 3603894"/>
                <a:gd name="connsiteX3" fmla="*/ 1380408 w 2461733"/>
                <a:gd name="connsiteY3" fmla="*/ 3603894 h 3603894"/>
                <a:gd name="connsiteX4" fmla="*/ 0 w 2461733"/>
                <a:gd name="connsiteY4" fmla="*/ 3068256 h 360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733" h="3603894">
                  <a:moveTo>
                    <a:pt x="1379554" y="0"/>
                  </a:moveTo>
                  <a:lnTo>
                    <a:pt x="2461733" y="2406866"/>
                  </a:lnTo>
                  <a:lnTo>
                    <a:pt x="1997251" y="3603894"/>
                  </a:lnTo>
                  <a:lnTo>
                    <a:pt x="1380408" y="3603894"/>
                  </a:lnTo>
                  <a:lnTo>
                    <a:pt x="0" y="3068256"/>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4"/>
              </p:custDataLst>
            </p:nvPr>
          </p:nvSpPr>
          <p:spPr>
            <a:xfrm rot="3843558">
              <a:off x="3611662" y="1074388"/>
              <a:ext cx="5196909" cy="7897792"/>
            </a:xfrm>
            <a:custGeom>
              <a:avLst/>
              <a:gdLst>
                <a:gd name="connsiteX0" fmla="*/ 5196908 w 5196909"/>
                <a:gd name="connsiteY0" fmla="*/ 7897792 h 7897792"/>
                <a:gd name="connsiteX1" fmla="*/ 5196909 w 5196909"/>
                <a:gd name="connsiteY1" fmla="*/ 7897790 h 7897792"/>
                <a:gd name="connsiteX2" fmla="*/ 5196909 w 5196909"/>
                <a:gd name="connsiteY2" fmla="*/ 7897792 h 7897792"/>
                <a:gd name="connsiteX3" fmla="*/ 2598455 w 5196909"/>
                <a:gd name="connsiteY3" fmla="*/ 0 h 7897792"/>
                <a:gd name="connsiteX4" fmla="*/ 4196670 w 5196909"/>
                <a:gd name="connsiteY4" fmla="*/ 4857646 h 7897792"/>
                <a:gd name="connsiteX5" fmla="*/ 2717785 w 5196909"/>
                <a:gd name="connsiteY5" fmla="*/ 7897792 h 7897792"/>
                <a:gd name="connsiteX6" fmla="*/ 0 w 5196909"/>
                <a:gd name="connsiteY6" fmla="*/ 7897792 h 789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6909" h="7897792">
                  <a:moveTo>
                    <a:pt x="5196908" y="7897792"/>
                  </a:moveTo>
                  <a:lnTo>
                    <a:pt x="5196909" y="7897790"/>
                  </a:lnTo>
                  <a:lnTo>
                    <a:pt x="5196909" y="7897792"/>
                  </a:lnTo>
                  <a:close/>
                  <a:moveTo>
                    <a:pt x="2598455" y="0"/>
                  </a:moveTo>
                  <a:lnTo>
                    <a:pt x="4196670" y="4857646"/>
                  </a:lnTo>
                  <a:lnTo>
                    <a:pt x="2717785" y="7897792"/>
                  </a:lnTo>
                  <a:lnTo>
                    <a:pt x="0" y="789779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等腰三角形 13"/>
            <p:cNvSpPr/>
            <p:nvPr userDrawn="1">
              <p:custDataLst>
                <p:tags r:id="rId5"/>
              </p:custDataLst>
            </p:nvPr>
          </p:nvSpPr>
          <p:spPr>
            <a:xfrm rot="12622615">
              <a:off x="1390141" y="704847"/>
              <a:ext cx="3191281" cy="3548851"/>
            </a:xfrm>
            <a:prstGeom prst="triangl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6"/>
              </p:custDataLst>
            </p:nvPr>
          </p:nvSpPr>
          <p:spPr>
            <a:xfrm rot="14809432">
              <a:off x="6325376" y="-1657194"/>
              <a:ext cx="3097954" cy="7489319"/>
            </a:xfrm>
            <a:custGeom>
              <a:avLst/>
              <a:gdLst>
                <a:gd name="connsiteX0" fmla="*/ 3097954 w 3097954"/>
                <a:gd name="connsiteY0" fmla="*/ 5457090 h 7489319"/>
                <a:gd name="connsiteX1" fmla="*/ 2227941 w 3097954"/>
                <a:gd name="connsiteY1" fmla="*/ 7489318 h 7489319"/>
                <a:gd name="connsiteX2" fmla="*/ 0 w 3097954"/>
                <a:gd name="connsiteY2" fmla="*/ 7489319 h 7489319"/>
                <a:gd name="connsiteX3" fmla="*/ 1792124 w 3097954"/>
                <a:gd name="connsiteY3" fmla="*/ 0 h 7489319"/>
              </a:gdLst>
              <a:ahLst/>
              <a:cxnLst>
                <a:cxn ang="0">
                  <a:pos x="connsiteX0" y="connsiteY0"/>
                </a:cxn>
                <a:cxn ang="0">
                  <a:pos x="connsiteX1" y="connsiteY1"/>
                </a:cxn>
                <a:cxn ang="0">
                  <a:pos x="connsiteX2" y="connsiteY2"/>
                </a:cxn>
                <a:cxn ang="0">
                  <a:pos x="connsiteX3" y="connsiteY3"/>
                </a:cxn>
              </a:cxnLst>
              <a:rect l="l" t="t" r="r" b="b"/>
              <a:pathLst>
                <a:path w="3097954" h="7489319">
                  <a:moveTo>
                    <a:pt x="3097954" y="5457090"/>
                  </a:moveTo>
                  <a:lnTo>
                    <a:pt x="2227941" y="7489318"/>
                  </a:lnTo>
                  <a:lnTo>
                    <a:pt x="0" y="7489319"/>
                  </a:lnTo>
                  <a:lnTo>
                    <a:pt x="1792124"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 name="矩形 9"/>
          <p:cNvSpPr/>
          <p:nvPr userDrawn="1">
            <p:custDataLst>
              <p:tags r:id="rId7"/>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27" name="组合 26"/>
          <p:cNvGrpSpPr/>
          <p:nvPr userDrawn="1">
            <p:custDataLst>
              <p:tags r:id="rId8"/>
            </p:custDataLst>
          </p:nvPr>
        </p:nvGrpSpPr>
        <p:grpSpPr>
          <a:xfrm>
            <a:off x="495523" y="432015"/>
            <a:ext cx="11437836" cy="5868198"/>
            <a:chOff x="495523" y="432015"/>
            <a:chExt cx="11437836" cy="5868198"/>
          </a:xfrm>
        </p:grpSpPr>
        <p:sp>
          <p:nvSpPr>
            <p:cNvPr id="19" name="等腰三角形 18"/>
            <p:cNvSpPr/>
            <p:nvPr userDrawn="1">
              <p:custDataLst>
                <p:tags r:id="rId9"/>
              </p:custDataLst>
            </p:nvPr>
          </p:nvSpPr>
          <p:spPr>
            <a:xfrm rot="20116463">
              <a:off x="10890894" y="5352995"/>
              <a:ext cx="1042465" cy="94721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等腰三角形 14"/>
            <p:cNvSpPr/>
            <p:nvPr userDrawn="1">
              <p:custDataLst>
                <p:tags r:id="rId10"/>
              </p:custDataLst>
            </p:nvPr>
          </p:nvSpPr>
          <p:spPr>
            <a:xfrm rot="9316463">
              <a:off x="495523" y="432015"/>
              <a:ext cx="1042465" cy="94721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标题 1"/>
          <p:cNvSpPr>
            <a:spLocks noGrp="1"/>
          </p:cNvSpPr>
          <p:nvPr userDrawn="1">
            <p:ph type="title" hasCustomPrompt="1"/>
            <p:custDataLst>
              <p:tags r:id="rId11"/>
            </p:custDataLst>
          </p:nvPr>
        </p:nvSpPr>
        <p:spPr>
          <a:xfrm>
            <a:off x="1522800" y="1339200"/>
            <a:ext cx="9144000" cy="2386800"/>
          </a:xfrm>
        </p:spPr>
        <p:txBody>
          <a:bodyPr anchor="b"/>
          <a:lstStyle>
            <a:lvl1pPr algn="ctr">
              <a:defRPr sz="6000" baseline="0">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3"/>
            </p:custDataLst>
          </p:nvPr>
        </p:nvSpPr>
        <p:spPr/>
        <p:txBody>
          <a:bodyPr/>
          <a:lstStyle/>
          <a:p>
            <a:endParaRPr lang="zh-CN" altLang="en-US" dirty="0"/>
          </a:p>
        </p:txBody>
      </p:sp>
      <p:sp>
        <p:nvSpPr>
          <p:cNvPr id="5" name="灯片编号占位符 4"/>
          <p:cNvSpPr>
            <a:spLocks noGrp="1"/>
          </p:cNvSpPr>
          <p:nvPr userDrawn="1">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5"/>
            </p:custDataLst>
          </p:nvPr>
        </p:nvSpPr>
        <p:spPr>
          <a:xfrm>
            <a:off x="1522413" y="3862800"/>
            <a:ext cx="9144000" cy="1656000"/>
          </a:xfrm>
        </p:spPr>
        <p:txBody>
          <a:bodyPr/>
          <a:lstStyle>
            <a:lvl1pPr algn="ct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8" name="组合 17"/>
          <p:cNvGrpSpPr/>
          <p:nvPr userDrawn="1">
            <p:custDataLst>
              <p:tags r:id="rId2"/>
            </p:custDataLst>
          </p:nvPr>
        </p:nvGrpSpPr>
        <p:grpSpPr>
          <a:xfrm>
            <a:off x="69071" y="-240753"/>
            <a:ext cx="12270521" cy="7403643"/>
            <a:chOff x="69071" y="-240753"/>
            <a:chExt cx="12270521" cy="7403643"/>
          </a:xfrm>
        </p:grpSpPr>
        <p:sp>
          <p:nvSpPr>
            <p:cNvPr id="15" name="任意多边形: 形状 14"/>
            <p:cNvSpPr/>
            <p:nvPr userDrawn="1">
              <p:custDataLst>
                <p:tags r:id="rId3"/>
              </p:custDataLst>
            </p:nvPr>
          </p:nvSpPr>
          <p:spPr>
            <a:xfrm rot="12622615">
              <a:off x="69071" y="-240753"/>
              <a:ext cx="1380916" cy="1801005"/>
            </a:xfrm>
            <a:custGeom>
              <a:avLst/>
              <a:gdLst>
                <a:gd name="connsiteX0" fmla="*/ 1380916 w 1380916"/>
                <a:gd name="connsiteY0" fmla="*/ 1270279 h 1801005"/>
                <a:gd name="connsiteX1" fmla="*/ 475479 w 1380916"/>
                <a:gd name="connsiteY1" fmla="*/ 1801005 h 1801005"/>
                <a:gd name="connsiteX2" fmla="*/ 0 w 1380916"/>
                <a:gd name="connsiteY2" fmla="*/ 1801005 h 1801005"/>
                <a:gd name="connsiteX3" fmla="*/ 809771 w 1380916"/>
                <a:gd name="connsiteY3" fmla="*/ 0 h 1801005"/>
              </a:gdLst>
              <a:ahLst/>
              <a:cxnLst>
                <a:cxn ang="0">
                  <a:pos x="connsiteX0" y="connsiteY0"/>
                </a:cxn>
                <a:cxn ang="0">
                  <a:pos x="connsiteX1" y="connsiteY1"/>
                </a:cxn>
                <a:cxn ang="0">
                  <a:pos x="connsiteX2" y="connsiteY2"/>
                </a:cxn>
                <a:cxn ang="0">
                  <a:pos x="connsiteX3" y="connsiteY3"/>
                </a:cxn>
              </a:cxnLst>
              <a:rect l="l" t="t" r="r" b="b"/>
              <a:pathLst>
                <a:path w="1380916" h="1801005">
                  <a:moveTo>
                    <a:pt x="1380916" y="1270279"/>
                  </a:moveTo>
                  <a:lnTo>
                    <a:pt x="475479" y="1801005"/>
                  </a:lnTo>
                  <a:lnTo>
                    <a:pt x="0" y="1801005"/>
                  </a:lnTo>
                  <a:lnTo>
                    <a:pt x="809771"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等腰三角形 12"/>
            <p:cNvSpPr/>
            <p:nvPr userDrawn="1">
              <p:custDataLst>
                <p:tags r:id="rId4"/>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任意多边形: 形状 15"/>
            <p:cNvSpPr/>
            <p:nvPr userDrawn="1">
              <p:custDataLst>
                <p:tags r:id="rId5"/>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userDrawn="1">
              <p:custDataLst>
                <p:tags r:id="rId6"/>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userDrawn="1">
            <p:ph type="title"/>
            <p:custDataLst>
              <p:tags r:id="rId7"/>
            </p:custDataLst>
          </p:nvPr>
        </p:nvSpPr>
        <p:spPr>
          <a:xfrm>
            <a:off x="669882" y="443234"/>
            <a:ext cx="10852237" cy="441964"/>
          </a:xfrm>
        </p:spPr>
        <p:txBody>
          <a:bodyPr vert="horz" lIns="100800" tIns="39600" rIns="75600" bIns="396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userDrawn="1">
            <p:ph idx="1"/>
            <p:custDataLst>
              <p:tags r:id="rId8"/>
            </p:custDataLst>
          </p:nvPr>
        </p:nvSpPr>
        <p:spPr>
          <a:xfrm>
            <a:off x="669882" y="952508"/>
            <a:ext cx="10852237" cy="5388907"/>
          </a:xfrm>
        </p:spPr>
        <p:txBody>
          <a:bodyPr vert="horz" lIns="100800" tIns="0" rIns="8280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userDrawn="1">
            <p:ph type="dt" sz="half" idx="10"/>
            <p:custDataLst>
              <p:tags r:id="rId9"/>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5" name="页脚占位符 4"/>
          <p:cNvSpPr>
            <a:spLocks noGrp="1"/>
          </p:cNvSpPr>
          <p:nvPr userDrawn="1">
            <p:ph type="ftr" sz="quarter" idx="11"/>
            <p:custDataLst>
              <p:tags r:id="rId10"/>
            </p:custDataLst>
          </p:nvPr>
        </p:nvSpPr>
        <p:spPr/>
        <p:txBody>
          <a:bodyPr/>
          <a:lstStyle>
            <a:lvl1pPr>
              <a:lnSpc>
                <a:spcPct val="120000"/>
              </a:lnSpc>
              <a:defRPr/>
            </a:lvl1pPr>
          </a:lstStyle>
          <a:p>
            <a:endParaRPr lang="zh-CN" altLang="en-US"/>
          </a:p>
        </p:txBody>
      </p:sp>
      <p:sp>
        <p:nvSpPr>
          <p:cNvPr id="6" name="灯片编号占位符 5"/>
          <p:cNvSpPr>
            <a:spLocks noGrp="1"/>
          </p:cNvSpPr>
          <p:nvPr userDrawn="1">
            <p:ph type="sldNum" sz="quarter" idx="12"/>
            <p:custDataLst>
              <p:tags r:id="rId11"/>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6" name="任意多边形: 形状 5"/>
          <p:cNvSpPr/>
          <p:nvPr>
            <p:custDataLst>
              <p:tags r:id="rId2"/>
            </p:custDataLst>
          </p:nvPr>
        </p:nvSpPr>
        <p:spPr>
          <a:xfrm>
            <a:off x="9324975" y="587375"/>
            <a:ext cx="2647950" cy="1809750"/>
          </a:xfrm>
          <a:custGeom>
            <a:avLst/>
            <a:gdLst>
              <a:gd name="connsiteX0" fmla="*/ 2644775 w 2647950"/>
              <a:gd name="connsiteY0" fmla="*/ 1806575 h 1809750"/>
              <a:gd name="connsiteX1" fmla="*/ 701675 w 2647950"/>
              <a:gd name="connsiteY1" fmla="*/ 1666875 h 1809750"/>
              <a:gd name="connsiteX2" fmla="*/ 3175 w 2647950"/>
              <a:gd name="connsiteY2" fmla="*/ 3175 h 1809750"/>
            </a:gdLst>
            <a:ahLst/>
            <a:cxnLst>
              <a:cxn ang="0">
                <a:pos x="connsiteX0" y="connsiteY0"/>
              </a:cxn>
              <a:cxn ang="0">
                <a:pos x="connsiteX1" y="connsiteY1"/>
              </a:cxn>
              <a:cxn ang="0">
                <a:pos x="connsiteX2" y="connsiteY2"/>
              </a:cxn>
            </a:cxnLst>
            <a:rect l="l" t="t" r="r" b="b"/>
            <a:pathLst>
              <a:path w="2647950" h="1809750">
                <a:moveTo>
                  <a:pt x="2644775" y="1806575"/>
                </a:moveTo>
                <a:lnTo>
                  <a:pt x="701675" y="1666875"/>
                </a:lnTo>
                <a:lnTo>
                  <a:pt x="3175" y="3175"/>
                </a:lnTo>
                <a:close/>
              </a:path>
            </a:pathLst>
          </a:custGeom>
          <a:solidFill>
            <a:schemeClr val="accent1">
              <a:alpha val="80000"/>
            </a:schemeClr>
          </a:solidFill>
          <a:ln w="6350" cap="flat">
            <a:noFill/>
            <a:prstDash val="solid"/>
            <a:miter/>
          </a:ln>
        </p:spPr>
        <p:txBody>
          <a:bodyPr rtlCol="0" anchor="ctr"/>
          <a:lstStyle/>
          <a:p>
            <a:endParaRPr lang="zh-CN" altLang="en-US"/>
          </a:p>
        </p:txBody>
      </p:sp>
      <p:sp>
        <p:nvSpPr>
          <p:cNvPr id="7" name="任意多边形: 形状 6"/>
          <p:cNvSpPr/>
          <p:nvPr>
            <p:custDataLst>
              <p:tags r:id="rId3"/>
            </p:custDataLst>
          </p:nvPr>
        </p:nvSpPr>
        <p:spPr>
          <a:xfrm>
            <a:off x="9686925" y="4530725"/>
            <a:ext cx="2082800" cy="2108200"/>
          </a:xfrm>
          <a:custGeom>
            <a:avLst/>
            <a:gdLst>
              <a:gd name="connsiteX0" fmla="*/ 2079625 w 2082800"/>
              <a:gd name="connsiteY0" fmla="*/ 123825 h 2108200"/>
              <a:gd name="connsiteX1" fmla="*/ 885825 w 2082800"/>
              <a:gd name="connsiteY1" fmla="*/ 2105025 h 2108200"/>
              <a:gd name="connsiteX2" fmla="*/ 3175 w 2082800"/>
              <a:gd name="connsiteY2" fmla="*/ 3175 h 2108200"/>
            </a:gdLst>
            <a:ahLst/>
            <a:cxnLst>
              <a:cxn ang="0">
                <a:pos x="connsiteX0" y="connsiteY0"/>
              </a:cxn>
              <a:cxn ang="0">
                <a:pos x="connsiteX1" y="connsiteY1"/>
              </a:cxn>
              <a:cxn ang="0">
                <a:pos x="connsiteX2" y="connsiteY2"/>
              </a:cxn>
            </a:cxnLst>
            <a:rect l="l" t="t" r="r" b="b"/>
            <a:pathLst>
              <a:path w="2082800" h="2108200">
                <a:moveTo>
                  <a:pt x="2079625" y="123825"/>
                </a:moveTo>
                <a:lnTo>
                  <a:pt x="885825" y="2105025"/>
                </a:lnTo>
                <a:lnTo>
                  <a:pt x="3175" y="3175"/>
                </a:lnTo>
                <a:close/>
              </a:path>
            </a:pathLst>
          </a:custGeom>
          <a:solidFill>
            <a:schemeClr val="accent1">
              <a:alpha val="80000"/>
            </a:schemeClr>
          </a:solidFill>
          <a:ln w="6350" cap="flat">
            <a:noFill/>
            <a:prstDash val="solid"/>
            <a:miter/>
          </a:ln>
        </p:spPr>
        <p:txBody>
          <a:bodyPr rtlCol="0" anchor="ctr"/>
          <a:lstStyle/>
          <a:p>
            <a:endParaRPr lang="zh-CN" altLang="en-US"/>
          </a:p>
        </p:txBody>
      </p:sp>
      <p:sp>
        <p:nvSpPr>
          <p:cNvPr id="8" name="任意多边形: 形状 7"/>
          <p:cNvSpPr/>
          <p:nvPr>
            <p:custDataLst>
              <p:tags r:id="rId4"/>
            </p:custDataLst>
          </p:nvPr>
        </p:nvSpPr>
        <p:spPr>
          <a:xfrm>
            <a:off x="9197975" y="4321175"/>
            <a:ext cx="2997200" cy="2540000"/>
          </a:xfrm>
          <a:custGeom>
            <a:avLst/>
            <a:gdLst>
              <a:gd name="connsiteX0" fmla="*/ 2994025 w 2997200"/>
              <a:gd name="connsiteY0" fmla="*/ 2536825 h 2540000"/>
              <a:gd name="connsiteX1" fmla="*/ 3175 w 2997200"/>
              <a:gd name="connsiteY1" fmla="*/ 2536825 h 2540000"/>
              <a:gd name="connsiteX2" fmla="*/ 2994025 w 2997200"/>
              <a:gd name="connsiteY2" fmla="*/ 3175 h 2540000"/>
            </a:gdLst>
            <a:ahLst/>
            <a:cxnLst>
              <a:cxn ang="0">
                <a:pos x="connsiteX0" y="connsiteY0"/>
              </a:cxn>
              <a:cxn ang="0">
                <a:pos x="connsiteX1" y="connsiteY1"/>
              </a:cxn>
              <a:cxn ang="0">
                <a:pos x="connsiteX2" y="connsiteY2"/>
              </a:cxn>
            </a:cxnLst>
            <a:rect l="l" t="t" r="r" b="b"/>
            <a:pathLst>
              <a:path w="2997200" h="2540000">
                <a:moveTo>
                  <a:pt x="2994025" y="2536825"/>
                </a:moveTo>
                <a:lnTo>
                  <a:pt x="3175" y="2536825"/>
                </a:lnTo>
                <a:lnTo>
                  <a:pt x="2994025" y="3175"/>
                </a:lnTo>
                <a:close/>
              </a:path>
            </a:pathLst>
          </a:custGeom>
          <a:solidFill>
            <a:schemeClr val="accent2">
              <a:alpha val="80000"/>
            </a:schemeClr>
          </a:solidFill>
          <a:ln w="6350" cap="flat">
            <a:noFill/>
            <a:prstDash val="solid"/>
            <a:miter/>
          </a:ln>
        </p:spPr>
        <p:txBody>
          <a:bodyPr rtlCol="0" anchor="ctr"/>
          <a:lstStyle/>
          <a:p>
            <a:endParaRPr lang="zh-CN" altLang="en-US"/>
          </a:p>
        </p:txBody>
      </p:sp>
      <p:sp>
        <p:nvSpPr>
          <p:cNvPr id="11" name="任意多边形: 形状 10"/>
          <p:cNvSpPr/>
          <p:nvPr>
            <p:custDataLst>
              <p:tags r:id="rId5"/>
            </p:custDataLst>
          </p:nvPr>
        </p:nvSpPr>
        <p:spPr>
          <a:xfrm>
            <a:off x="7755890" y="4530725"/>
            <a:ext cx="1911350" cy="2330450"/>
          </a:xfrm>
          <a:custGeom>
            <a:avLst/>
            <a:gdLst>
              <a:gd name="connsiteX0" fmla="*/ 328295 w 1911350"/>
              <a:gd name="connsiteY0" fmla="*/ 2327275 h 2330450"/>
              <a:gd name="connsiteX1" fmla="*/ 1910715 w 1911350"/>
              <a:gd name="connsiteY1" fmla="*/ 2327275 h 2330450"/>
              <a:gd name="connsiteX2" fmla="*/ 334010 w 1911350"/>
              <a:gd name="connsiteY2" fmla="*/ 3175 h 2330450"/>
              <a:gd name="connsiteX3" fmla="*/ 3175 w 1911350"/>
              <a:gd name="connsiteY3" fmla="*/ 1880870 h 2330450"/>
              <a:gd name="connsiteX4" fmla="*/ 797560 w 1911350"/>
              <a:gd name="connsiteY4" fmla="*/ 1927225 h 233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350" h="2330450">
                <a:moveTo>
                  <a:pt x="328295" y="2327275"/>
                </a:moveTo>
                <a:lnTo>
                  <a:pt x="1910715" y="2327275"/>
                </a:lnTo>
                <a:lnTo>
                  <a:pt x="334010" y="3175"/>
                </a:lnTo>
                <a:lnTo>
                  <a:pt x="3175" y="1880870"/>
                </a:lnTo>
                <a:lnTo>
                  <a:pt x="797560" y="1927225"/>
                </a:lnTo>
                <a:close/>
              </a:path>
            </a:pathLst>
          </a:custGeom>
          <a:solidFill>
            <a:schemeClr val="accent1">
              <a:lumMod val="60000"/>
              <a:lumOff val="40000"/>
              <a:alpha val="39000"/>
            </a:schemeClr>
          </a:solidFill>
          <a:ln w="6350" cap="flat">
            <a:noFill/>
            <a:prstDash val="solid"/>
            <a:miter/>
          </a:ln>
        </p:spPr>
        <p:txBody>
          <a:bodyPr rtlCol="0" anchor="ctr"/>
          <a:lstStyle/>
          <a:p>
            <a:endParaRPr lang="zh-CN" altLang="en-US"/>
          </a:p>
        </p:txBody>
      </p:sp>
      <p:sp>
        <p:nvSpPr>
          <p:cNvPr id="12" name="任意多边形: 形状 11"/>
          <p:cNvSpPr/>
          <p:nvPr>
            <p:custDataLst>
              <p:tags r:id="rId6"/>
            </p:custDataLst>
          </p:nvPr>
        </p:nvSpPr>
        <p:spPr>
          <a:xfrm>
            <a:off x="6412230" y="6334125"/>
            <a:ext cx="2139950" cy="527050"/>
          </a:xfrm>
          <a:custGeom>
            <a:avLst/>
            <a:gdLst>
              <a:gd name="connsiteX0" fmla="*/ 1346835 w 2139950"/>
              <a:gd name="connsiteY0" fmla="*/ 77470 h 527050"/>
              <a:gd name="connsiteX1" fmla="*/ 64770 w 2139950"/>
              <a:gd name="connsiteY1" fmla="*/ 3175 h 527050"/>
              <a:gd name="connsiteX2" fmla="*/ 3175 w 2139950"/>
              <a:gd name="connsiteY2" fmla="*/ 523875 h 527050"/>
              <a:gd name="connsiteX3" fmla="*/ 1268730 w 2139950"/>
              <a:gd name="connsiteY3" fmla="*/ 523875 h 527050"/>
              <a:gd name="connsiteX4" fmla="*/ 1671955 w 2139950"/>
              <a:gd name="connsiteY4" fmla="*/ 523875 h 527050"/>
              <a:gd name="connsiteX5" fmla="*/ 2141220 w 2139950"/>
              <a:gd name="connsiteY5" fmla="*/ 123825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9950" h="527050">
                <a:moveTo>
                  <a:pt x="1346835" y="77470"/>
                </a:moveTo>
                <a:lnTo>
                  <a:pt x="64770" y="3175"/>
                </a:lnTo>
                <a:lnTo>
                  <a:pt x="3175" y="523875"/>
                </a:lnTo>
                <a:lnTo>
                  <a:pt x="1268730" y="523875"/>
                </a:lnTo>
                <a:lnTo>
                  <a:pt x="1671955" y="523875"/>
                </a:lnTo>
                <a:lnTo>
                  <a:pt x="2141220" y="123825"/>
                </a:lnTo>
                <a:close/>
              </a:path>
            </a:pathLst>
          </a:custGeom>
          <a:solidFill>
            <a:schemeClr val="accent1">
              <a:alpha val="80000"/>
            </a:schemeClr>
          </a:solidFill>
          <a:ln w="6350" cap="flat">
            <a:noFill/>
            <a:prstDash val="solid"/>
            <a:miter/>
          </a:ln>
        </p:spPr>
        <p:txBody>
          <a:bodyPr rtlCol="0" anchor="ctr"/>
          <a:lstStyle/>
          <a:p>
            <a:endParaRPr lang="zh-CN" altLang="en-US"/>
          </a:p>
        </p:txBody>
      </p:sp>
      <p:sp>
        <p:nvSpPr>
          <p:cNvPr id="13" name="任意多边形: 形状 12"/>
          <p:cNvSpPr/>
          <p:nvPr>
            <p:custDataLst>
              <p:tags r:id="rId7"/>
            </p:custDataLst>
          </p:nvPr>
        </p:nvSpPr>
        <p:spPr>
          <a:xfrm>
            <a:off x="10302875" y="-3175"/>
            <a:ext cx="1892300" cy="2940050"/>
          </a:xfrm>
          <a:custGeom>
            <a:avLst/>
            <a:gdLst>
              <a:gd name="connsiteX0" fmla="*/ 910590 w 1892300"/>
              <a:gd name="connsiteY0" fmla="*/ 3175 h 2940050"/>
              <a:gd name="connsiteX1" fmla="*/ 519430 w 1892300"/>
              <a:gd name="connsiteY1" fmla="*/ 3175 h 2940050"/>
              <a:gd name="connsiteX2" fmla="*/ 3175 w 1892300"/>
              <a:gd name="connsiteY2" fmla="*/ 2936875 h 2940050"/>
              <a:gd name="connsiteX3" fmla="*/ 1889125 w 1892300"/>
              <a:gd name="connsiteY3" fmla="*/ 2212975 h 2940050"/>
              <a:gd name="connsiteX4" fmla="*/ 1889125 w 1892300"/>
              <a:gd name="connsiteY4" fmla="*/ 1445895 h 294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2940050">
                <a:moveTo>
                  <a:pt x="910590" y="3175"/>
                </a:moveTo>
                <a:lnTo>
                  <a:pt x="519430" y="3175"/>
                </a:lnTo>
                <a:lnTo>
                  <a:pt x="3175" y="2936875"/>
                </a:lnTo>
                <a:lnTo>
                  <a:pt x="1889125" y="2212975"/>
                </a:lnTo>
                <a:lnTo>
                  <a:pt x="1889125" y="1445895"/>
                </a:lnTo>
                <a:close/>
              </a:path>
            </a:pathLst>
          </a:custGeom>
          <a:solidFill>
            <a:schemeClr val="accent1">
              <a:lumMod val="60000"/>
              <a:lumOff val="40000"/>
              <a:alpha val="39000"/>
            </a:schemeClr>
          </a:solidFill>
          <a:ln w="6350" cap="flat">
            <a:noFill/>
            <a:prstDash val="solid"/>
            <a:miter/>
          </a:ln>
        </p:spPr>
        <p:txBody>
          <a:bodyPr rtlCol="0" anchor="ctr"/>
          <a:lstStyle/>
          <a:p>
            <a:endParaRPr lang="zh-CN" altLang="en-US"/>
          </a:p>
        </p:txBody>
      </p:sp>
      <p:sp>
        <p:nvSpPr>
          <p:cNvPr id="20" name="标题 1"/>
          <p:cNvSpPr>
            <a:spLocks noGrp="1"/>
          </p:cNvSpPr>
          <p:nvPr>
            <p:ph type="title" hasCustomPrompt="1"/>
            <p:custDataLst>
              <p:tags r:id="rId8"/>
            </p:custDataLst>
          </p:nvPr>
        </p:nvSpPr>
        <p:spPr>
          <a:xfrm>
            <a:off x="3447741" y="2489200"/>
            <a:ext cx="5419185" cy="895350"/>
          </a:xfrm>
        </p:spPr>
        <p:txBody>
          <a:bodyPr anchor="b">
            <a:normAutofit/>
          </a:bodyPr>
          <a:lstStyle>
            <a:lvl1pPr algn="l">
              <a:defRPr sz="40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hasCustomPrompt="1"/>
            <p:custDataLst>
              <p:tags r:id="rId9"/>
            </p:custDataLst>
          </p:nvPr>
        </p:nvSpPr>
        <p:spPr>
          <a:xfrm>
            <a:off x="3447741" y="3463836"/>
            <a:ext cx="5419185" cy="1015623"/>
          </a:xfrm>
        </p:spPr>
        <p:txBody>
          <a:bodyPr anchor="t">
            <a:normAutofit/>
          </a:bodyPr>
          <a:lstStyle>
            <a:lvl1pPr marL="0" indent="0" algn="l">
              <a:lnSpc>
                <a:spcPct val="100000"/>
              </a:lnSpc>
              <a:buNone/>
              <a:defRPr sz="2000" baseline="0">
                <a:solidFill>
                  <a:schemeClr val="tx1">
                    <a:lumMod val="85000"/>
                    <a:lumOff val="15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en-US" dirty="0"/>
          </a:p>
        </p:txBody>
      </p:sp>
      <p:sp>
        <p:nvSpPr>
          <p:cNvPr id="2" name="日期占位符 1"/>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dirty="0"/>
          </a:p>
        </p:txBody>
      </p:sp>
      <p:sp>
        <p:nvSpPr>
          <p:cNvPr id="3" name="页脚占位符 2"/>
          <p:cNvSpPr>
            <a:spLocks noGrp="1"/>
          </p:cNvSpPr>
          <p:nvPr>
            <p:ph type="ftr" sz="quarter" idx="11"/>
            <p:custDataLst>
              <p:tags r:id="rId11"/>
            </p:custDataLst>
          </p:nvPr>
        </p:nvSpPr>
        <p:spPr/>
        <p:txBody>
          <a:bodyPr/>
          <a:lstStyle/>
          <a:p>
            <a:endParaRPr lang="zh-CN" altLang="en-US" dirty="0"/>
          </a:p>
        </p:txBody>
      </p:sp>
      <p:sp>
        <p:nvSpPr>
          <p:cNvPr id="4" name="灯片编号占位符 3"/>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2"/>
            </p:custDataLst>
          </p:nvPr>
        </p:nvGrpSpPr>
        <p:grpSpPr>
          <a:xfrm>
            <a:off x="69071" y="-240753"/>
            <a:ext cx="12270521" cy="7403643"/>
            <a:chOff x="69071" y="-240753"/>
            <a:chExt cx="12270521" cy="7403643"/>
          </a:xfrm>
        </p:grpSpPr>
        <p:sp>
          <p:nvSpPr>
            <p:cNvPr id="18" name="任意多边形: 形状 17"/>
            <p:cNvSpPr/>
            <p:nvPr userDrawn="1">
              <p:custDataLst>
                <p:tags r:id="rId3"/>
              </p:custDataLst>
            </p:nvPr>
          </p:nvSpPr>
          <p:spPr>
            <a:xfrm rot="12622615">
              <a:off x="69071" y="-240753"/>
              <a:ext cx="1380916" cy="1801005"/>
            </a:xfrm>
            <a:custGeom>
              <a:avLst/>
              <a:gdLst>
                <a:gd name="connsiteX0" fmla="*/ 1380916 w 1380916"/>
                <a:gd name="connsiteY0" fmla="*/ 1270279 h 1801005"/>
                <a:gd name="connsiteX1" fmla="*/ 475479 w 1380916"/>
                <a:gd name="connsiteY1" fmla="*/ 1801005 h 1801005"/>
                <a:gd name="connsiteX2" fmla="*/ 0 w 1380916"/>
                <a:gd name="connsiteY2" fmla="*/ 1801005 h 1801005"/>
                <a:gd name="connsiteX3" fmla="*/ 809771 w 1380916"/>
                <a:gd name="connsiteY3" fmla="*/ 0 h 1801005"/>
              </a:gdLst>
              <a:ahLst/>
              <a:cxnLst>
                <a:cxn ang="0">
                  <a:pos x="connsiteX0" y="connsiteY0"/>
                </a:cxn>
                <a:cxn ang="0">
                  <a:pos x="connsiteX1" y="connsiteY1"/>
                </a:cxn>
                <a:cxn ang="0">
                  <a:pos x="connsiteX2" y="connsiteY2"/>
                </a:cxn>
                <a:cxn ang="0">
                  <a:pos x="connsiteX3" y="connsiteY3"/>
                </a:cxn>
              </a:cxnLst>
              <a:rect l="l" t="t" r="r" b="b"/>
              <a:pathLst>
                <a:path w="1380916" h="1801005">
                  <a:moveTo>
                    <a:pt x="1380916" y="1270279"/>
                  </a:moveTo>
                  <a:lnTo>
                    <a:pt x="475479" y="1801005"/>
                  </a:lnTo>
                  <a:lnTo>
                    <a:pt x="0" y="1801005"/>
                  </a:lnTo>
                  <a:lnTo>
                    <a:pt x="809771"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等腰三角形 18"/>
            <p:cNvSpPr/>
            <p:nvPr userDrawn="1">
              <p:custDataLst>
                <p:tags r:id="rId4"/>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形状 19"/>
            <p:cNvSpPr/>
            <p:nvPr userDrawn="1">
              <p:custDataLst>
                <p:tags r:id="rId5"/>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userDrawn="1">
              <p:custDataLst>
                <p:tags r:id="rId6"/>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90000" tIns="46800" rIns="90000" bIns="468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rmAutofit/>
          </a:bodyPr>
          <a:lstStyle>
            <a:lvl1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1pPr>
            <a:lvl2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2pPr>
            <a:lvl3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3pPr>
            <a:lvl4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4pPr>
            <a:lvl5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lvl1pPr>
              <a:lnSpc>
                <a:spcPct val="120000"/>
              </a:lnSpc>
              <a:defRPr/>
            </a:lvl1pPr>
          </a:lstStyle>
          <a:p>
            <a:endParaRPr lang="zh-CN" altLang="en-US"/>
          </a:p>
        </p:txBody>
      </p:sp>
      <p:sp>
        <p:nvSpPr>
          <p:cNvPr id="7" name="灯片编号占位符 6"/>
          <p:cNvSpPr>
            <a:spLocks noGrp="1"/>
          </p:cNvSpPr>
          <p:nvPr>
            <p:ph type="sldNum" sz="quarter" idx="12"/>
            <p:custDataLst>
              <p:tags r:id="rId12"/>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9" name="组合 18"/>
          <p:cNvGrpSpPr/>
          <p:nvPr userDrawn="1">
            <p:custDataLst>
              <p:tags r:id="rId2"/>
            </p:custDataLst>
          </p:nvPr>
        </p:nvGrpSpPr>
        <p:grpSpPr>
          <a:xfrm>
            <a:off x="69071" y="-240753"/>
            <a:ext cx="12270521" cy="7403643"/>
            <a:chOff x="69071" y="-240753"/>
            <a:chExt cx="12270521" cy="7403643"/>
          </a:xfrm>
        </p:grpSpPr>
        <p:sp>
          <p:nvSpPr>
            <p:cNvPr id="20" name="任意多边形: 形状 19"/>
            <p:cNvSpPr/>
            <p:nvPr userDrawn="1">
              <p:custDataLst>
                <p:tags r:id="rId3"/>
              </p:custDataLst>
            </p:nvPr>
          </p:nvSpPr>
          <p:spPr>
            <a:xfrm rot="12622615">
              <a:off x="69071" y="-240753"/>
              <a:ext cx="1380916" cy="1801005"/>
            </a:xfrm>
            <a:custGeom>
              <a:avLst/>
              <a:gdLst>
                <a:gd name="connsiteX0" fmla="*/ 1380916 w 1380916"/>
                <a:gd name="connsiteY0" fmla="*/ 1270279 h 1801005"/>
                <a:gd name="connsiteX1" fmla="*/ 475479 w 1380916"/>
                <a:gd name="connsiteY1" fmla="*/ 1801005 h 1801005"/>
                <a:gd name="connsiteX2" fmla="*/ 0 w 1380916"/>
                <a:gd name="connsiteY2" fmla="*/ 1801005 h 1801005"/>
                <a:gd name="connsiteX3" fmla="*/ 809771 w 1380916"/>
                <a:gd name="connsiteY3" fmla="*/ 0 h 1801005"/>
              </a:gdLst>
              <a:ahLst/>
              <a:cxnLst>
                <a:cxn ang="0">
                  <a:pos x="connsiteX0" y="connsiteY0"/>
                </a:cxn>
                <a:cxn ang="0">
                  <a:pos x="connsiteX1" y="connsiteY1"/>
                </a:cxn>
                <a:cxn ang="0">
                  <a:pos x="connsiteX2" y="connsiteY2"/>
                </a:cxn>
                <a:cxn ang="0">
                  <a:pos x="connsiteX3" y="connsiteY3"/>
                </a:cxn>
              </a:cxnLst>
              <a:rect l="l" t="t" r="r" b="b"/>
              <a:pathLst>
                <a:path w="1380916" h="1801005">
                  <a:moveTo>
                    <a:pt x="1380916" y="1270279"/>
                  </a:moveTo>
                  <a:lnTo>
                    <a:pt x="475479" y="1801005"/>
                  </a:lnTo>
                  <a:lnTo>
                    <a:pt x="0" y="1801005"/>
                  </a:lnTo>
                  <a:lnTo>
                    <a:pt x="809771"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等腰三角形 20"/>
            <p:cNvSpPr/>
            <p:nvPr userDrawn="1">
              <p:custDataLst>
                <p:tags r:id="rId4"/>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任意多边形: 形状 21"/>
            <p:cNvSpPr/>
            <p:nvPr userDrawn="1">
              <p:custDataLst>
                <p:tags r:id="rId5"/>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userDrawn="1">
              <p:custDataLst>
                <p:tags r:id="rId6"/>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90000" tIns="46800" rIns="90000" bIns="468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lvl1pPr>
              <a:lnSpc>
                <a:spcPct val="120000"/>
              </a:lnSpc>
              <a:defRPr/>
            </a:lvl1pPr>
          </a:lstStyle>
          <a:p>
            <a:endParaRPr lang="zh-CN" altLang="en-US"/>
          </a:p>
        </p:txBody>
      </p:sp>
      <p:sp>
        <p:nvSpPr>
          <p:cNvPr id="9" name="灯片编号占位符 8"/>
          <p:cNvSpPr>
            <a:spLocks noGrp="1"/>
          </p:cNvSpPr>
          <p:nvPr>
            <p:ph type="sldNum" sz="quarter" idx="12"/>
            <p:custDataLst>
              <p:tags r:id="rId14"/>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任意多边形: 形状 5"/>
          <p:cNvSpPr/>
          <p:nvPr>
            <p:custDataLst>
              <p:tags r:id="rId2"/>
            </p:custDataLst>
          </p:nvPr>
        </p:nvSpPr>
        <p:spPr>
          <a:xfrm>
            <a:off x="10551064" y="5333609"/>
            <a:ext cx="1365235" cy="1381884"/>
          </a:xfrm>
          <a:custGeom>
            <a:avLst/>
            <a:gdLst>
              <a:gd name="connsiteX0" fmla="*/ 2079625 w 2082800"/>
              <a:gd name="connsiteY0" fmla="*/ 123825 h 2108200"/>
              <a:gd name="connsiteX1" fmla="*/ 885825 w 2082800"/>
              <a:gd name="connsiteY1" fmla="*/ 2105025 h 2108200"/>
              <a:gd name="connsiteX2" fmla="*/ 3175 w 2082800"/>
              <a:gd name="connsiteY2" fmla="*/ 3175 h 2108200"/>
            </a:gdLst>
            <a:ahLst/>
            <a:cxnLst>
              <a:cxn ang="0">
                <a:pos x="connsiteX0" y="connsiteY0"/>
              </a:cxn>
              <a:cxn ang="0">
                <a:pos x="connsiteX1" y="connsiteY1"/>
              </a:cxn>
              <a:cxn ang="0">
                <a:pos x="connsiteX2" y="connsiteY2"/>
              </a:cxn>
            </a:cxnLst>
            <a:rect l="l" t="t" r="r" b="b"/>
            <a:pathLst>
              <a:path w="2082800" h="2108200">
                <a:moveTo>
                  <a:pt x="2079625" y="123825"/>
                </a:moveTo>
                <a:lnTo>
                  <a:pt x="885825" y="2105025"/>
                </a:lnTo>
                <a:lnTo>
                  <a:pt x="3175" y="3175"/>
                </a:lnTo>
                <a:close/>
              </a:path>
            </a:pathLst>
          </a:custGeom>
          <a:solidFill>
            <a:schemeClr val="accent1">
              <a:alpha val="80000"/>
            </a:schemeClr>
          </a:solidFill>
          <a:ln w="6350" cap="flat">
            <a:noFill/>
            <a:prstDash val="solid"/>
            <a:miter/>
          </a:ln>
        </p:spPr>
        <p:txBody>
          <a:bodyPr rtlCol="0" anchor="ctr"/>
          <a:lstStyle/>
          <a:p>
            <a:endParaRPr lang="zh-CN" altLang="en-US"/>
          </a:p>
        </p:txBody>
      </p:sp>
      <p:sp>
        <p:nvSpPr>
          <p:cNvPr id="7" name="任意多边形: 形状 6"/>
          <p:cNvSpPr/>
          <p:nvPr>
            <p:custDataLst>
              <p:tags r:id="rId3"/>
            </p:custDataLst>
          </p:nvPr>
        </p:nvSpPr>
        <p:spPr>
          <a:xfrm>
            <a:off x="10230567" y="5196253"/>
            <a:ext cx="1964607" cy="1664921"/>
          </a:xfrm>
          <a:custGeom>
            <a:avLst/>
            <a:gdLst>
              <a:gd name="connsiteX0" fmla="*/ 2994025 w 2997200"/>
              <a:gd name="connsiteY0" fmla="*/ 2536825 h 2540000"/>
              <a:gd name="connsiteX1" fmla="*/ 3175 w 2997200"/>
              <a:gd name="connsiteY1" fmla="*/ 2536825 h 2540000"/>
              <a:gd name="connsiteX2" fmla="*/ 2994025 w 2997200"/>
              <a:gd name="connsiteY2" fmla="*/ 3175 h 2540000"/>
            </a:gdLst>
            <a:ahLst/>
            <a:cxnLst>
              <a:cxn ang="0">
                <a:pos x="connsiteX0" y="connsiteY0"/>
              </a:cxn>
              <a:cxn ang="0">
                <a:pos x="connsiteX1" y="connsiteY1"/>
              </a:cxn>
              <a:cxn ang="0">
                <a:pos x="connsiteX2" y="connsiteY2"/>
              </a:cxn>
            </a:cxnLst>
            <a:rect l="l" t="t" r="r" b="b"/>
            <a:pathLst>
              <a:path w="2997200" h="2540000">
                <a:moveTo>
                  <a:pt x="2994025" y="2536825"/>
                </a:moveTo>
                <a:lnTo>
                  <a:pt x="3175" y="2536825"/>
                </a:lnTo>
                <a:lnTo>
                  <a:pt x="2994025" y="3175"/>
                </a:lnTo>
                <a:close/>
              </a:path>
            </a:pathLst>
          </a:custGeom>
          <a:solidFill>
            <a:schemeClr val="accent2">
              <a:alpha val="80000"/>
            </a:schemeClr>
          </a:solidFill>
          <a:ln w="6350" cap="flat">
            <a:noFill/>
            <a:prstDash val="solid"/>
            <a:miter/>
          </a:ln>
        </p:spPr>
        <p:txBody>
          <a:bodyPr rtlCol="0" anchor="ctr"/>
          <a:lstStyle/>
          <a:p>
            <a:endParaRPr lang="zh-CN" altLang="en-US"/>
          </a:p>
        </p:txBody>
      </p:sp>
      <p:sp>
        <p:nvSpPr>
          <p:cNvPr id="8" name="任意多边形: 形状 7"/>
          <p:cNvSpPr/>
          <p:nvPr>
            <p:custDataLst>
              <p:tags r:id="rId4"/>
            </p:custDataLst>
          </p:nvPr>
        </p:nvSpPr>
        <p:spPr>
          <a:xfrm>
            <a:off x="-3175" y="407670"/>
            <a:ext cx="1955800" cy="1987550"/>
          </a:xfrm>
          <a:custGeom>
            <a:avLst/>
            <a:gdLst>
              <a:gd name="connsiteX0" fmla="*/ 3175 w 1955800"/>
              <a:gd name="connsiteY0" fmla="*/ 1985645 h 1987550"/>
              <a:gd name="connsiteX1" fmla="*/ 1952625 w 1955800"/>
              <a:gd name="connsiteY1" fmla="*/ 1236980 h 1987550"/>
              <a:gd name="connsiteX2" fmla="*/ 1115695 w 1955800"/>
              <a:gd name="connsiteY2" fmla="*/ 3175 h 1987550"/>
              <a:gd name="connsiteX3" fmla="*/ 3175 w 1955800"/>
              <a:gd name="connsiteY3" fmla="*/ 657860 h 1987550"/>
            </a:gdLst>
            <a:ahLst/>
            <a:cxnLst>
              <a:cxn ang="0">
                <a:pos x="connsiteX0" y="connsiteY0"/>
              </a:cxn>
              <a:cxn ang="0">
                <a:pos x="connsiteX1" y="connsiteY1"/>
              </a:cxn>
              <a:cxn ang="0">
                <a:pos x="connsiteX2" y="connsiteY2"/>
              </a:cxn>
              <a:cxn ang="0">
                <a:pos x="connsiteX3" y="connsiteY3"/>
              </a:cxn>
            </a:cxnLst>
            <a:rect l="l" t="t" r="r" b="b"/>
            <a:pathLst>
              <a:path w="1955800" h="1987550">
                <a:moveTo>
                  <a:pt x="3175" y="1985645"/>
                </a:moveTo>
                <a:lnTo>
                  <a:pt x="1952625" y="1236980"/>
                </a:lnTo>
                <a:lnTo>
                  <a:pt x="1115695" y="3175"/>
                </a:lnTo>
                <a:lnTo>
                  <a:pt x="3175" y="657860"/>
                </a:lnTo>
                <a:close/>
              </a:path>
            </a:pathLst>
          </a:custGeom>
          <a:solidFill>
            <a:schemeClr val="accent1">
              <a:lumMod val="60000"/>
              <a:lumOff val="40000"/>
              <a:alpha val="39000"/>
            </a:schemeClr>
          </a:solidFill>
          <a:ln w="6350" cap="flat">
            <a:noFill/>
            <a:prstDash val="solid"/>
            <a:miter/>
          </a:ln>
        </p:spPr>
        <p:txBody>
          <a:bodyPr rtlCol="0" anchor="ctr"/>
          <a:lstStyle/>
          <a:p>
            <a:endParaRPr lang="zh-CN" altLang="en-US"/>
          </a:p>
        </p:txBody>
      </p:sp>
      <p:sp>
        <p:nvSpPr>
          <p:cNvPr id="9" name="任意多边形: 形状 8"/>
          <p:cNvSpPr/>
          <p:nvPr>
            <p:custDataLst>
              <p:tags r:id="rId5"/>
            </p:custDataLst>
          </p:nvPr>
        </p:nvSpPr>
        <p:spPr>
          <a:xfrm>
            <a:off x="-3175" y="-3175"/>
            <a:ext cx="1816100" cy="1066800"/>
          </a:xfrm>
          <a:custGeom>
            <a:avLst/>
            <a:gdLst>
              <a:gd name="connsiteX0" fmla="*/ 836930 w 1816100"/>
              <a:gd name="connsiteY0" fmla="*/ 3175 h 1066800"/>
              <a:gd name="connsiteX1" fmla="*/ 99060 w 1816100"/>
              <a:gd name="connsiteY1" fmla="*/ 3175 h 1066800"/>
              <a:gd name="connsiteX2" fmla="*/ 3175 w 1816100"/>
              <a:gd name="connsiteY2" fmla="*/ 3175 h 1066800"/>
              <a:gd name="connsiteX3" fmla="*/ 3175 w 1816100"/>
              <a:gd name="connsiteY3" fmla="*/ 546735 h 1066800"/>
              <a:gd name="connsiteX4" fmla="*/ 3175 w 1816100"/>
              <a:gd name="connsiteY4" fmla="*/ 1068705 h 1066800"/>
              <a:gd name="connsiteX5" fmla="*/ 1115695 w 1816100"/>
              <a:gd name="connsiteY5" fmla="*/ 414020 h 1066800"/>
              <a:gd name="connsiteX6" fmla="*/ 1812925 w 1816100"/>
              <a:gd name="connsiteY6" fmla="*/ 317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100" h="1066800">
                <a:moveTo>
                  <a:pt x="836930" y="3175"/>
                </a:moveTo>
                <a:lnTo>
                  <a:pt x="99060" y="3175"/>
                </a:lnTo>
                <a:lnTo>
                  <a:pt x="3175" y="3175"/>
                </a:lnTo>
                <a:lnTo>
                  <a:pt x="3175" y="546735"/>
                </a:lnTo>
                <a:lnTo>
                  <a:pt x="3175" y="1068705"/>
                </a:lnTo>
                <a:lnTo>
                  <a:pt x="1115695" y="414020"/>
                </a:lnTo>
                <a:lnTo>
                  <a:pt x="1812925" y="3175"/>
                </a:lnTo>
                <a:close/>
              </a:path>
            </a:pathLst>
          </a:custGeom>
          <a:solidFill>
            <a:schemeClr val="accent1"/>
          </a:solidFill>
          <a:ln w="6350" cap="flat">
            <a:noFill/>
            <a:prstDash val="solid"/>
            <a:miter/>
          </a:ln>
        </p:spPr>
        <p:txBody>
          <a:bodyPr rtlCol="0" anchor="ctr"/>
          <a:lstStyle/>
          <a:p>
            <a:endParaRPr lang="zh-CN" altLang="en-US"/>
          </a:p>
        </p:txBody>
      </p:sp>
      <p:sp>
        <p:nvSpPr>
          <p:cNvPr id="2" name="标题 1"/>
          <p:cNvSpPr>
            <a:spLocks noGrp="1"/>
          </p:cNvSpPr>
          <p:nvPr>
            <p:ph type="title"/>
            <p:custDataLst>
              <p:tags r:id="rId6"/>
            </p:custDataLst>
          </p:nvPr>
        </p:nvSpPr>
        <p:spPr>
          <a:xfrm>
            <a:off x="1517301" y="443230"/>
            <a:ext cx="10004818" cy="441964"/>
          </a:xfrm>
        </p:spPr>
        <p:txBody>
          <a:bodyPr vert="horz" lIns="90000" tIns="46800" rIns="90000" bIns="468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2"/>
            </p:custDataLst>
          </p:nvPr>
        </p:nvGrpSpPr>
        <p:grpSpPr>
          <a:xfrm>
            <a:off x="69071" y="-240753"/>
            <a:ext cx="12270521" cy="7403643"/>
            <a:chOff x="69071" y="-240753"/>
            <a:chExt cx="12270521" cy="7403643"/>
          </a:xfrm>
        </p:grpSpPr>
        <p:sp>
          <p:nvSpPr>
            <p:cNvPr id="18" name="任意多边形: 形状 17"/>
            <p:cNvSpPr/>
            <p:nvPr userDrawn="1">
              <p:custDataLst>
                <p:tags r:id="rId3"/>
              </p:custDataLst>
            </p:nvPr>
          </p:nvSpPr>
          <p:spPr>
            <a:xfrm rot="12622615">
              <a:off x="69071" y="-240753"/>
              <a:ext cx="1380916" cy="1801005"/>
            </a:xfrm>
            <a:custGeom>
              <a:avLst/>
              <a:gdLst>
                <a:gd name="connsiteX0" fmla="*/ 1380916 w 1380916"/>
                <a:gd name="connsiteY0" fmla="*/ 1270279 h 1801005"/>
                <a:gd name="connsiteX1" fmla="*/ 475479 w 1380916"/>
                <a:gd name="connsiteY1" fmla="*/ 1801005 h 1801005"/>
                <a:gd name="connsiteX2" fmla="*/ 0 w 1380916"/>
                <a:gd name="connsiteY2" fmla="*/ 1801005 h 1801005"/>
                <a:gd name="connsiteX3" fmla="*/ 809771 w 1380916"/>
                <a:gd name="connsiteY3" fmla="*/ 0 h 1801005"/>
              </a:gdLst>
              <a:ahLst/>
              <a:cxnLst>
                <a:cxn ang="0">
                  <a:pos x="connsiteX0" y="connsiteY0"/>
                </a:cxn>
                <a:cxn ang="0">
                  <a:pos x="connsiteX1" y="connsiteY1"/>
                </a:cxn>
                <a:cxn ang="0">
                  <a:pos x="connsiteX2" y="connsiteY2"/>
                </a:cxn>
                <a:cxn ang="0">
                  <a:pos x="connsiteX3" y="connsiteY3"/>
                </a:cxn>
              </a:cxnLst>
              <a:rect l="l" t="t" r="r" b="b"/>
              <a:pathLst>
                <a:path w="1380916" h="1801005">
                  <a:moveTo>
                    <a:pt x="1380916" y="1270279"/>
                  </a:moveTo>
                  <a:lnTo>
                    <a:pt x="475479" y="1801005"/>
                  </a:lnTo>
                  <a:lnTo>
                    <a:pt x="0" y="1801005"/>
                  </a:lnTo>
                  <a:lnTo>
                    <a:pt x="809771"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等腰三角形 18"/>
            <p:cNvSpPr/>
            <p:nvPr userDrawn="1">
              <p:custDataLst>
                <p:tags r:id="rId4"/>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形状 19"/>
            <p:cNvSpPr/>
            <p:nvPr userDrawn="1">
              <p:custDataLst>
                <p:tags r:id="rId5"/>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userDrawn="1">
              <p:custDataLst>
                <p:tags r:id="rId6"/>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p:custDataLst>
              <p:tags r:id="rId7"/>
            </p:custDataLst>
          </p:nvPr>
        </p:nvSpPr>
        <p:spPr>
          <a:xfrm>
            <a:off x="669930" y="443234"/>
            <a:ext cx="10852237" cy="441964"/>
          </a:xfrm>
        </p:spPr>
        <p:txBody>
          <a:bodyPr vert="horz" lIns="90000" tIns="46800" rIns="90000" bIns="468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69071" y="-240753"/>
            <a:ext cx="12270521" cy="7403643"/>
            <a:chOff x="69071" y="-240753"/>
            <a:chExt cx="12270521" cy="7403643"/>
          </a:xfrm>
        </p:grpSpPr>
        <p:sp>
          <p:nvSpPr>
            <p:cNvPr id="17" name="任意多边形: 形状 16"/>
            <p:cNvSpPr/>
            <p:nvPr userDrawn="1">
              <p:custDataLst>
                <p:tags r:id="rId3"/>
              </p:custDataLst>
            </p:nvPr>
          </p:nvSpPr>
          <p:spPr>
            <a:xfrm rot="12622615">
              <a:off x="69071" y="-240753"/>
              <a:ext cx="1380916" cy="1801005"/>
            </a:xfrm>
            <a:custGeom>
              <a:avLst/>
              <a:gdLst>
                <a:gd name="connsiteX0" fmla="*/ 1380916 w 1380916"/>
                <a:gd name="connsiteY0" fmla="*/ 1270279 h 1801005"/>
                <a:gd name="connsiteX1" fmla="*/ 475479 w 1380916"/>
                <a:gd name="connsiteY1" fmla="*/ 1801005 h 1801005"/>
                <a:gd name="connsiteX2" fmla="*/ 0 w 1380916"/>
                <a:gd name="connsiteY2" fmla="*/ 1801005 h 1801005"/>
                <a:gd name="connsiteX3" fmla="*/ 809771 w 1380916"/>
                <a:gd name="connsiteY3" fmla="*/ 0 h 1801005"/>
              </a:gdLst>
              <a:ahLst/>
              <a:cxnLst>
                <a:cxn ang="0">
                  <a:pos x="connsiteX0" y="connsiteY0"/>
                </a:cxn>
                <a:cxn ang="0">
                  <a:pos x="connsiteX1" y="connsiteY1"/>
                </a:cxn>
                <a:cxn ang="0">
                  <a:pos x="connsiteX2" y="connsiteY2"/>
                </a:cxn>
                <a:cxn ang="0">
                  <a:pos x="connsiteX3" y="connsiteY3"/>
                </a:cxn>
              </a:cxnLst>
              <a:rect l="l" t="t" r="r" b="b"/>
              <a:pathLst>
                <a:path w="1380916" h="1801005">
                  <a:moveTo>
                    <a:pt x="1380916" y="1270279"/>
                  </a:moveTo>
                  <a:lnTo>
                    <a:pt x="475479" y="1801005"/>
                  </a:lnTo>
                  <a:lnTo>
                    <a:pt x="0" y="1801005"/>
                  </a:lnTo>
                  <a:lnTo>
                    <a:pt x="809771"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等腰三角形 17"/>
            <p:cNvSpPr/>
            <p:nvPr userDrawn="1">
              <p:custDataLst>
                <p:tags r:id="rId4"/>
              </p:custDataLst>
            </p:nvPr>
          </p:nvSpPr>
          <p:spPr>
            <a:xfrm rot="7762903">
              <a:off x="50564" y="191256"/>
              <a:ext cx="717119" cy="4699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形状 18"/>
            <p:cNvSpPr/>
            <p:nvPr userDrawn="1">
              <p:custDataLst>
                <p:tags r:id="rId5"/>
              </p:custDataLst>
            </p:nvPr>
          </p:nvSpPr>
          <p:spPr>
            <a:xfrm rot="20327538">
              <a:off x="11258186" y="4922768"/>
              <a:ext cx="1079280" cy="1801005"/>
            </a:xfrm>
            <a:custGeom>
              <a:avLst/>
              <a:gdLst>
                <a:gd name="connsiteX0" fmla="*/ 809771 w 1079280"/>
                <a:gd name="connsiteY0" fmla="*/ 0 h 1801005"/>
                <a:gd name="connsiteX1" fmla="*/ 1079280 w 1079280"/>
                <a:gd name="connsiteY1" fmla="*/ 599414 h 1801005"/>
                <a:gd name="connsiteX2" fmla="*/ 613028 w 1079280"/>
                <a:gd name="connsiteY2" fmla="*/ 1801005 h 1801005"/>
                <a:gd name="connsiteX3" fmla="*/ 0 w 1079280"/>
                <a:gd name="connsiteY3" fmla="*/ 1801005 h 1801005"/>
              </a:gdLst>
              <a:ahLst/>
              <a:cxnLst>
                <a:cxn ang="0">
                  <a:pos x="connsiteX0" y="connsiteY0"/>
                </a:cxn>
                <a:cxn ang="0">
                  <a:pos x="connsiteX1" y="connsiteY1"/>
                </a:cxn>
                <a:cxn ang="0">
                  <a:pos x="connsiteX2" y="connsiteY2"/>
                </a:cxn>
                <a:cxn ang="0">
                  <a:pos x="connsiteX3" y="connsiteY3"/>
                </a:cxn>
              </a:cxnLst>
              <a:rect l="l" t="t" r="r" b="b"/>
              <a:pathLst>
                <a:path w="1079280" h="1801005">
                  <a:moveTo>
                    <a:pt x="809771" y="0"/>
                  </a:moveTo>
                  <a:lnTo>
                    <a:pt x="1079280" y="599414"/>
                  </a:lnTo>
                  <a:lnTo>
                    <a:pt x="613028" y="1801005"/>
                  </a:lnTo>
                  <a:lnTo>
                    <a:pt x="0" y="1801005"/>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p:cNvSpPr/>
            <p:nvPr userDrawn="1">
              <p:custDataLst>
                <p:tags r:id="rId6"/>
              </p:custDataLst>
            </p:nvPr>
          </p:nvSpPr>
          <p:spPr>
            <a:xfrm rot="3843558">
              <a:off x="10687917" y="5511216"/>
              <a:ext cx="1456971" cy="1846378"/>
            </a:xfrm>
            <a:custGeom>
              <a:avLst/>
              <a:gdLst>
                <a:gd name="connsiteX0" fmla="*/ 607477 w 1456971"/>
                <a:gd name="connsiteY0" fmla="*/ 0 h 1846378"/>
                <a:gd name="connsiteX1" fmla="*/ 1456971 w 1456971"/>
                <a:gd name="connsiteY1" fmla="*/ 413238 h 1846378"/>
                <a:gd name="connsiteX2" fmla="*/ 759818 w 1456971"/>
                <a:gd name="connsiteY2" fmla="*/ 1846378 h 1846378"/>
                <a:gd name="connsiteX3" fmla="*/ 0 w 1456971"/>
                <a:gd name="connsiteY3" fmla="*/ 1846378 h 1846378"/>
              </a:gdLst>
              <a:ahLst/>
              <a:cxnLst>
                <a:cxn ang="0">
                  <a:pos x="connsiteX0" y="connsiteY0"/>
                </a:cxn>
                <a:cxn ang="0">
                  <a:pos x="connsiteX1" y="connsiteY1"/>
                </a:cxn>
                <a:cxn ang="0">
                  <a:pos x="connsiteX2" y="connsiteY2"/>
                </a:cxn>
                <a:cxn ang="0">
                  <a:pos x="connsiteX3" y="connsiteY3"/>
                </a:cxn>
              </a:cxnLst>
              <a:rect l="l" t="t" r="r" b="b"/>
              <a:pathLst>
                <a:path w="1456971" h="1846378">
                  <a:moveTo>
                    <a:pt x="607477" y="0"/>
                  </a:moveTo>
                  <a:lnTo>
                    <a:pt x="1456971" y="413238"/>
                  </a:lnTo>
                  <a:lnTo>
                    <a:pt x="759818" y="1846378"/>
                  </a:lnTo>
                  <a:lnTo>
                    <a:pt x="0" y="1846378"/>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竖排标题 1"/>
          <p:cNvSpPr>
            <a:spLocks noGrp="1"/>
          </p:cNvSpPr>
          <p:nvPr>
            <p:ph type="title" orient="vert"/>
            <p:custDataLst>
              <p:tags r:id="rId7"/>
            </p:custDataLst>
          </p:nvPr>
        </p:nvSpPr>
        <p:spPr>
          <a:xfrm>
            <a:off x="10571135" y="952508"/>
            <a:ext cx="950984" cy="5388907"/>
          </a:xfrm>
        </p:spPr>
        <p:txBody>
          <a:bodyPr vert="eaVert" lIns="90000" tIns="46800" rIns="90000" bIns="468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669925" y="952500"/>
            <a:ext cx="9828101" cy="5388907"/>
          </a:xfrm>
        </p:spPr>
        <p:txBody>
          <a:bodyPr vert="eaVert" lIns="90000" tIns="46800" rIns="90000" bIns="46800">
            <a:normAutofit/>
          </a:bodyPr>
          <a:lstStyle>
            <a:lvl1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lnSpc>
                <a:spcPct val="120000"/>
              </a:lnSpc>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201.xml"/><Relationship Id="rId23" Type="http://schemas.openxmlformats.org/officeDocument/2006/relationships/tags" Target="../tags/tag200.xml"/><Relationship Id="rId22" Type="http://schemas.openxmlformats.org/officeDocument/2006/relationships/tags" Target="../tags/tag199.xml"/><Relationship Id="rId21" Type="http://schemas.openxmlformats.org/officeDocument/2006/relationships/tags" Target="../tags/tag198.xml"/><Relationship Id="rId20" Type="http://schemas.openxmlformats.org/officeDocument/2006/relationships/tags" Target="../tags/tag197.xml"/><Relationship Id="rId2" Type="http://schemas.openxmlformats.org/officeDocument/2006/relationships/slideLayout" Target="../slideLayouts/slideLayout2.xml"/><Relationship Id="rId19" Type="http://schemas.openxmlformats.org/officeDocument/2006/relationships/tags" Target="../tags/tag19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0800" tIns="0" rIns="8280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0000" tIns="46800" rIns="90000" bIns="46800" rtlCol="0" anchor="ctr">
            <a:normAutofit/>
          </a:bodyPr>
          <a:lstStyle>
            <a:lvl1pPr algn="l">
              <a:lnSpc>
                <a:spcPct val="120000"/>
              </a:lnSpc>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0000" tIns="46800" rIns="90000" bIns="46800" rtlCol="0" anchor="ctr">
            <a:normAutofit/>
          </a:bodyPr>
          <a:lstStyle>
            <a:lvl1pPr algn="ctr">
              <a:lnSpc>
                <a:spcPct val="120000"/>
              </a:lnSpc>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0000" tIns="46800" rIns="90000" bIns="46800" rtlCol="0" anchor="ctr">
            <a:normAutofit/>
          </a:bodyPr>
          <a:lstStyle>
            <a:lvl1pPr algn="r">
              <a:lnSpc>
                <a:spcPct val="120000"/>
              </a:lnSpc>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1.xml"/><Relationship Id="rId6" Type="http://schemas.openxmlformats.org/officeDocument/2006/relationships/tags" Target="../tags/tag206.xml"/><Relationship Id="rId5" Type="http://schemas.openxmlformats.org/officeDocument/2006/relationships/image" Target="../media/image1.jpeg"/><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5" Type="http://schemas.openxmlformats.org/officeDocument/2006/relationships/notesSlide" Target="../notesSlides/notesSlide1.xml"/><Relationship Id="rId34" Type="http://schemas.openxmlformats.org/officeDocument/2006/relationships/slideLayout" Target="../slideLayouts/slideLayout6.xml"/><Relationship Id="rId33" Type="http://schemas.openxmlformats.org/officeDocument/2006/relationships/themeOverride" Target="../theme/themeOverride2.xml"/><Relationship Id="rId32" Type="http://schemas.openxmlformats.org/officeDocument/2006/relationships/tags" Target="../tags/tag238.xml"/><Relationship Id="rId31" Type="http://schemas.openxmlformats.org/officeDocument/2006/relationships/tags" Target="../tags/tag237.xml"/><Relationship Id="rId30" Type="http://schemas.openxmlformats.org/officeDocument/2006/relationships/tags" Target="../tags/tag236.xml"/><Relationship Id="rId3" Type="http://schemas.openxmlformats.org/officeDocument/2006/relationships/tags" Target="../tags/tag209.xml"/><Relationship Id="rId29" Type="http://schemas.openxmlformats.org/officeDocument/2006/relationships/tags" Target="../tags/tag235.xml"/><Relationship Id="rId28" Type="http://schemas.openxmlformats.org/officeDocument/2006/relationships/tags" Target="../tags/tag234.xml"/><Relationship Id="rId27" Type="http://schemas.openxmlformats.org/officeDocument/2006/relationships/tags" Target="../tags/tag233.xml"/><Relationship Id="rId26" Type="http://schemas.openxmlformats.org/officeDocument/2006/relationships/tags" Target="../tags/tag232.xml"/><Relationship Id="rId25" Type="http://schemas.openxmlformats.org/officeDocument/2006/relationships/tags" Target="../tags/tag231.xml"/><Relationship Id="rId24" Type="http://schemas.openxmlformats.org/officeDocument/2006/relationships/tags" Target="../tags/tag230.xml"/><Relationship Id="rId23" Type="http://schemas.openxmlformats.org/officeDocument/2006/relationships/tags" Target="../tags/tag229.xml"/><Relationship Id="rId22" Type="http://schemas.openxmlformats.org/officeDocument/2006/relationships/tags" Target="../tags/tag228.xml"/><Relationship Id="rId21" Type="http://schemas.openxmlformats.org/officeDocument/2006/relationships/tags" Target="../tags/tag227.xml"/><Relationship Id="rId20" Type="http://schemas.openxmlformats.org/officeDocument/2006/relationships/tags" Target="../tags/tag226.xml"/><Relationship Id="rId2" Type="http://schemas.openxmlformats.org/officeDocument/2006/relationships/tags" Target="../tags/tag208.xml"/><Relationship Id="rId19" Type="http://schemas.openxmlformats.org/officeDocument/2006/relationships/tags" Target="../tags/tag225.xml"/><Relationship Id="rId18" Type="http://schemas.openxmlformats.org/officeDocument/2006/relationships/tags" Target="../tags/tag224.xml"/><Relationship Id="rId17" Type="http://schemas.openxmlformats.org/officeDocument/2006/relationships/tags" Target="../tags/tag223.xml"/><Relationship Id="rId16" Type="http://schemas.openxmlformats.org/officeDocument/2006/relationships/tags" Target="../tags/tag222.xml"/><Relationship Id="rId15" Type="http://schemas.openxmlformats.org/officeDocument/2006/relationships/tags" Target="../tags/tag221.xml"/><Relationship Id="rId14" Type="http://schemas.openxmlformats.org/officeDocument/2006/relationships/tags" Target="../tags/tag220.xml"/><Relationship Id="rId13" Type="http://schemas.openxmlformats.org/officeDocument/2006/relationships/tags" Target="../tags/tag219.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tags" Target="../tags/tag20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custDataLst>
              <p:tags r:id="rId1"/>
            </p:custDataLst>
          </p:nvPr>
        </p:nvSpPr>
        <p:spPr>
          <a:xfrm>
            <a:off x="1583034" y="2603315"/>
            <a:ext cx="8002926" cy="916576"/>
          </a:xfrm>
        </p:spPr>
        <p:txBody>
          <a:bodyPr>
            <a:normAutofit/>
          </a:bodyPr>
          <a:lstStyle/>
          <a:p>
            <a:r>
              <a:rPr lang="zh-CN" altLang="en-US" sz="2400" b="1" dirty="0"/>
              <a:t>小组成员</a:t>
            </a:r>
            <a:endParaRPr lang="zh-CN" altLang="en-US" sz="2400" b="1" dirty="0"/>
          </a:p>
        </p:txBody>
      </p:sp>
      <p:sp>
        <p:nvSpPr>
          <p:cNvPr id="4" name="标题 3"/>
          <p:cNvSpPr>
            <a:spLocks noGrp="1"/>
          </p:cNvSpPr>
          <p:nvPr>
            <p:ph type="ctrTitle"/>
            <p:custDataLst>
              <p:tags r:id="rId2"/>
            </p:custDataLst>
          </p:nvPr>
        </p:nvSpPr>
        <p:spPr>
          <a:xfrm>
            <a:off x="2066925" y="474980"/>
            <a:ext cx="7727950" cy="2128520"/>
          </a:xfrm>
        </p:spPr>
        <p:txBody>
          <a:bodyPr lIns="36000">
            <a:normAutofit/>
          </a:bodyPr>
          <a:lstStyle/>
          <a:p>
            <a:r>
              <a:rPr lang="zh-CN" altLang="en-US" sz="9600" dirty="0">
                <a:latin typeface="华文行楷" panose="02010800040101010101" charset="-122"/>
                <a:ea typeface="华文行楷" panose="02010800040101010101" charset="-122"/>
              </a:rPr>
              <a:t>带你走进中通</a:t>
            </a:r>
            <a:endParaRPr lang="zh-CN" altLang="en-US" sz="9600" dirty="0">
              <a:latin typeface="华文行楷" panose="02010800040101010101" charset="-122"/>
              <a:ea typeface="华文行楷" panose="02010800040101010101" charset="-122"/>
            </a:endParaRPr>
          </a:p>
        </p:txBody>
      </p:sp>
      <p:sp>
        <p:nvSpPr>
          <p:cNvPr id="6" name="文本占位符 5"/>
          <p:cNvSpPr>
            <a:spLocks noGrp="1"/>
          </p:cNvSpPr>
          <p:nvPr>
            <p:ph type="body" sz="quarter" idx="10"/>
            <p:custDataLst>
              <p:tags r:id="rId3"/>
            </p:custDataLst>
          </p:nvPr>
        </p:nvSpPr>
        <p:spPr>
          <a:xfrm>
            <a:off x="1750695" y="3317240"/>
            <a:ext cx="2349500" cy="2826385"/>
          </a:xfrm>
        </p:spPr>
        <p:txBody>
          <a:bodyPr>
            <a:noAutofit/>
          </a:bodyPr>
          <a:lstStyle/>
          <a:p>
            <a:r>
              <a:rPr lang="zh-CN" altLang="en-US" sz="2500" dirty="0">
                <a:latin typeface="方正舒体" panose="02010601030101010101" charset="-122"/>
                <a:ea typeface="方正舒体" panose="02010601030101010101" charset="-122"/>
              </a:rPr>
              <a:t>李秀华</a:t>
            </a:r>
            <a:endParaRPr lang="zh-CN" altLang="en-US" sz="2500" dirty="0">
              <a:latin typeface="方正舒体" panose="02010601030101010101" charset="-122"/>
              <a:ea typeface="方正舒体" panose="02010601030101010101" charset="-122"/>
            </a:endParaRPr>
          </a:p>
          <a:p>
            <a:r>
              <a:rPr lang="zh-CN" altLang="en-US" sz="2500" dirty="0">
                <a:latin typeface="方正舒体" panose="02010601030101010101" charset="-122"/>
                <a:ea typeface="方正舒体" panose="02010601030101010101" charset="-122"/>
              </a:rPr>
              <a:t>吴叶俐</a:t>
            </a:r>
            <a:endParaRPr lang="zh-CN" altLang="en-US" sz="2500" dirty="0">
              <a:latin typeface="方正舒体" panose="02010601030101010101" charset="-122"/>
              <a:ea typeface="方正舒体" panose="02010601030101010101" charset="-122"/>
            </a:endParaRPr>
          </a:p>
          <a:p>
            <a:r>
              <a:rPr lang="zh-CN" altLang="en-US" sz="2500" dirty="0">
                <a:latin typeface="方正舒体" panose="02010601030101010101" charset="-122"/>
                <a:ea typeface="方正舒体" panose="02010601030101010101" charset="-122"/>
              </a:rPr>
              <a:t>何欣妮</a:t>
            </a:r>
            <a:endParaRPr lang="zh-CN" altLang="en-US" sz="2500" dirty="0">
              <a:latin typeface="方正舒体" panose="02010601030101010101" charset="-122"/>
              <a:ea typeface="方正舒体" panose="02010601030101010101" charset="-122"/>
            </a:endParaRPr>
          </a:p>
          <a:p>
            <a:r>
              <a:rPr lang="zh-CN" altLang="en-US" sz="2500" dirty="0">
                <a:latin typeface="方正舒体" panose="02010601030101010101" charset="-122"/>
                <a:ea typeface="方正舒体" panose="02010601030101010101" charset="-122"/>
              </a:rPr>
              <a:t>陈考儒</a:t>
            </a:r>
            <a:endParaRPr lang="zh-CN" altLang="en-US" sz="2500" dirty="0">
              <a:latin typeface="方正舒体" panose="02010601030101010101" charset="-122"/>
              <a:ea typeface="方正舒体" panose="02010601030101010101" charset="-122"/>
            </a:endParaRPr>
          </a:p>
          <a:p>
            <a:r>
              <a:rPr lang="zh-CN" altLang="en-US" sz="2500" dirty="0">
                <a:latin typeface="方正舒体" panose="02010601030101010101" charset="-122"/>
                <a:ea typeface="方正舒体" panose="02010601030101010101" charset="-122"/>
              </a:rPr>
              <a:t>高威权</a:t>
            </a:r>
            <a:endParaRPr lang="zh-CN" altLang="en-US" sz="2500" dirty="0">
              <a:latin typeface="方正舒体" panose="02010601030101010101" charset="-122"/>
              <a:ea typeface="方正舒体" panose="02010601030101010101" charset="-122"/>
            </a:endParaRPr>
          </a:p>
        </p:txBody>
      </p:sp>
      <p:sp>
        <p:nvSpPr>
          <p:cNvPr id="7" name="文本占位符 6"/>
          <p:cNvSpPr>
            <a:spLocks noGrp="1"/>
          </p:cNvSpPr>
          <p:nvPr>
            <p:ph type="body" sz="quarter" idx="11"/>
            <p:custDataLst>
              <p:tags r:id="rId4"/>
            </p:custDataLst>
          </p:nvPr>
        </p:nvSpPr>
        <p:spPr/>
        <p:txBody>
          <a:bodyPr>
            <a:normAutofit/>
          </a:bodyPr>
          <a:lstStyle/>
          <a:p>
            <a:r>
              <a:rPr lang="en-US" altLang="zh-CN" dirty="0"/>
              <a:t> </a:t>
            </a:r>
            <a:endParaRPr lang="en-US" altLang="zh-CN" dirty="0"/>
          </a:p>
        </p:txBody>
      </p:sp>
      <p:pic>
        <p:nvPicPr>
          <p:cNvPr id="2097152" name="图片 2097151"/>
          <p:cNvPicPr/>
          <p:nvPr/>
        </p:nvPicPr>
        <p:blipFill>
          <a:blip r:embed="rId5"/>
          <a:stretch>
            <a:fillRect/>
          </a:stretch>
        </p:blipFill>
        <p:spPr>
          <a:xfrm>
            <a:off x="4100195" y="2465705"/>
            <a:ext cx="3978910" cy="1927225"/>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rgbClr val="FF0000"/>
                </a:solidFill>
              </a:rPr>
              <a:t>国际快递</a:t>
            </a:r>
            <a:endParaRPr lang="zh-CN" altLang="en-US" b="1">
              <a:solidFill>
                <a:srgbClr val="FF0000"/>
              </a:solidFill>
            </a:endParaRPr>
          </a:p>
        </p:txBody>
      </p:sp>
      <p:pic>
        <p:nvPicPr>
          <p:cNvPr id="5" name="内容占位符 4" descr="微信图片_20191007233133"/>
          <p:cNvPicPr>
            <a:picLocks noChangeAspect="1"/>
          </p:cNvPicPr>
          <p:nvPr>
            <p:ph sz="half" idx="1"/>
          </p:nvPr>
        </p:nvPicPr>
        <p:blipFill>
          <a:blip r:embed="rId1"/>
          <a:stretch>
            <a:fillRect/>
          </a:stretch>
        </p:blipFill>
        <p:spPr>
          <a:xfrm>
            <a:off x="8084820" y="243205"/>
            <a:ext cx="3959225" cy="6151245"/>
          </a:xfrm>
          <a:prstGeom prst="rect">
            <a:avLst/>
          </a:prstGeom>
        </p:spPr>
      </p:pic>
      <p:sp>
        <p:nvSpPr>
          <p:cNvPr id="4" name="内容占位符 3"/>
          <p:cNvSpPr>
            <a:spLocks noGrp="1"/>
          </p:cNvSpPr>
          <p:nvPr>
            <p:ph sz="half" idx="2"/>
          </p:nvPr>
        </p:nvSpPr>
        <p:spPr/>
        <p:txBody>
          <a:bodyPr/>
          <a:p>
            <a:pPr marL="0" indent="0">
              <a:buNone/>
            </a:pPr>
            <a:r>
              <a:rPr lang="en-US" altLang="zh-CN"/>
              <a:t> </a:t>
            </a:r>
            <a:endParaRPr lang="en-US" altLang="zh-CN"/>
          </a:p>
        </p:txBody>
      </p:sp>
      <p:sp>
        <p:nvSpPr>
          <p:cNvPr id="6" name="文本框 5"/>
          <p:cNvSpPr txBox="1"/>
          <p:nvPr/>
        </p:nvSpPr>
        <p:spPr>
          <a:xfrm>
            <a:off x="838200" y="3107690"/>
            <a:ext cx="4240530" cy="3415030"/>
          </a:xfrm>
          <a:prstGeom prst="rect">
            <a:avLst/>
          </a:prstGeom>
          <a:noFill/>
        </p:spPr>
        <p:txBody>
          <a:bodyPr wrap="square" rtlCol="0">
            <a:spAutoFit/>
          </a:bodyPr>
          <a:p>
            <a:r>
              <a:rPr lang="zh-CN" altLang="en-US" sz="2400"/>
              <a:t>1.重量限制：</a:t>
            </a:r>
            <a:endParaRPr lang="zh-CN" altLang="en-US" sz="2400"/>
          </a:p>
          <a:p>
            <a:r>
              <a:rPr lang="zh-CN" altLang="en-US" sz="2400"/>
              <a:t>限重2公斤</a:t>
            </a:r>
            <a:endParaRPr lang="zh-CN" altLang="en-US" sz="2400"/>
          </a:p>
          <a:p>
            <a:r>
              <a:rPr lang="zh-CN" altLang="en-US" sz="2400"/>
              <a:t>2.时限标准：</a:t>
            </a:r>
            <a:endParaRPr lang="zh-CN" altLang="en-US" sz="2400"/>
          </a:p>
          <a:p>
            <a:r>
              <a:rPr lang="zh-CN" altLang="en-US" sz="2400"/>
              <a:t>7－10个工作日</a:t>
            </a:r>
            <a:endParaRPr lang="zh-CN" altLang="en-US" sz="2400"/>
          </a:p>
          <a:p>
            <a:r>
              <a:rPr lang="zh-CN" altLang="en-US" sz="2400"/>
              <a:t>3.寄递国家：</a:t>
            </a:r>
            <a:endParaRPr lang="zh-CN" altLang="en-US" sz="2400"/>
          </a:p>
          <a:p>
            <a:r>
              <a:rPr lang="zh-CN" altLang="en-US" sz="2400"/>
              <a:t>国际e通宝业务已通美国、英国等6个国家，后期还将视市场和业务发展需要进一步扩大范围。</a:t>
            </a:r>
            <a:endParaRPr lang="zh-CN" altLang="en-US" sz="2400"/>
          </a:p>
        </p:txBody>
      </p:sp>
      <p:sp>
        <p:nvSpPr>
          <p:cNvPr id="7" name="文本框 6"/>
          <p:cNvSpPr txBox="1"/>
          <p:nvPr/>
        </p:nvSpPr>
        <p:spPr>
          <a:xfrm>
            <a:off x="419100" y="1254760"/>
            <a:ext cx="7421245" cy="1938020"/>
          </a:xfrm>
          <a:prstGeom prst="rect">
            <a:avLst/>
          </a:prstGeom>
          <a:noFill/>
        </p:spPr>
        <p:txBody>
          <a:bodyPr wrap="square" rtlCol="0">
            <a:spAutoFit/>
          </a:bodyPr>
          <a:p>
            <a:r>
              <a:rPr lang="zh-CN" altLang="en-US" sz="2400"/>
              <a:t>国际e通宝是中通国际为适应国际电子商务轻小件物品寄递市场需要推出的经济型国际速递业务，通过与境外邮政和主要电商平台合作，为中国电子商务客户提供方便快捷、时效稳定、价格优惠、全程查询的寄递服务。</a:t>
            </a:r>
            <a:endParaRPr lang="zh-CN" altLang="en-US" sz="2400"/>
          </a:p>
        </p:txBody>
      </p:sp>
      <p:pic>
        <p:nvPicPr>
          <p:cNvPr id="8" name="图片 7" descr="微信图片_20191007235208"/>
          <p:cNvPicPr>
            <a:picLocks noChangeAspect="1"/>
          </p:cNvPicPr>
          <p:nvPr/>
        </p:nvPicPr>
        <p:blipFill>
          <a:blip r:embed="rId2"/>
          <a:stretch>
            <a:fillRect/>
          </a:stretch>
        </p:blipFill>
        <p:spPr>
          <a:xfrm>
            <a:off x="3414395" y="3030855"/>
            <a:ext cx="4514215" cy="15049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74135" y="470535"/>
            <a:ext cx="4889500" cy="1276350"/>
          </a:xfrm>
        </p:spPr>
        <p:txBody>
          <a:bodyPr/>
          <a:p>
            <a:r>
              <a:rPr lang="en-US" altLang="zh-CN" b="1">
                <a:solidFill>
                  <a:srgbClr val="FF0000"/>
                </a:solidFill>
                <a:sym typeface="+mn-ea"/>
              </a:rPr>
              <a:t>“</a:t>
            </a:r>
            <a:r>
              <a:rPr lang="zh-CN" altLang="en-US" b="1">
                <a:solidFill>
                  <a:srgbClr val="FF0000"/>
                </a:solidFill>
                <a:sym typeface="+mn-ea"/>
              </a:rPr>
              <a:t>门</a:t>
            </a:r>
            <a:r>
              <a:rPr lang="en-US" altLang="zh-CN" b="1">
                <a:solidFill>
                  <a:srgbClr val="FF0000"/>
                </a:solidFill>
                <a:sym typeface="+mn-ea"/>
              </a:rPr>
              <a:t>”</a:t>
            </a:r>
            <a:r>
              <a:rPr lang="zh-CN" altLang="en-US" b="1">
                <a:solidFill>
                  <a:srgbClr val="FF0000"/>
                </a:solidFill>
                <a:sym typeface="+mn-ea"/>
              </a:rPr>
              <a:t>到</a:t>
            </a:r>
            <a:r>
              <a:rPr lang="en-US" altLang="zh-CN" b="1">
                <a:solidFill>
                  <a:srgbClr val="FF0000"/>
                </a:solidFill>
                <a:sym typeface="+mn-ea"/>
              </a:rPr>
              <a:t>“</a:t>
            </a:r>
            <a:r>
              <a:rPr lang="zh-CN" altLang="en-US" b="1">
                <a:solidFill>
                  <a:srgbClr val="FF0000"/>
                </a:solidFill>
                <a:sym typeface="+mn-ea"/>
              </a:rPr>
              <a:t>门</a:t>
            </a:r>
            <a:r>
              <a:rPr lang="en-US" altLang="zh-CN" b="1">
                <a:solidFill>
                  <a:srgbClr val="FF0000"/>
                </a:solidFill>
                <a:sym typeface="+mn-ea"/>
              </a:rPr>
              <a:t>”</a:t>
            </a:r>
            <a:r>
              <a:rPr lang="zh-CN" altLang="en-US" b="1">
                <a:solidFill>
                  <a:srgbClr val="FF0000"/>
                </a:solidFill>
                <a:sym typeface="+mn-ea"/>
              </a:rPr>
              <a:t>服务</a:t>
            </a:r>
            <a:endParaRPr lang="zh-CN" altLang="en-US" b="1">
              <a:solidFill>
                <a:srgbClr val="FF0000"/>
              </a:solidFill>
              <a:sym typeface="+mn-ea"/>
            </a:endParaRPr>
          </a:p>
        </p:txBody>
      </p:sp>
      <p:sp>
        <p:nvSpPr>
          <p:cNvPr id="3" name="内容占位符 2"/>
          <p:cNvSpPr>
            <a:spLocks noGrp="1"/>
          </p:cNvSpPr>
          <p:nvPr>
            <p:ph sz="half" idx="1"/>
          </p:nvPr>
        </p:nvSpPr>
        <p:spPr>
          <a:xfrm>
            <a:off x="2536825" y="1746885"/>
            <a:ext cx="7118350" cy="2535555"/>
          </a:xfrm>
        </p:spPr>
        <p:txBody>
          <a:bodyPr/>
          <a:p>
            <a:pPr marL="0" indent="0">
              <a:buNone/>
            </a:pPr>
            <a:r>
              <a:rPr lang="en-US" altLang="zh-CN"/>
              <a:t> </a:t>
            </a:r>
            <a:r>
              <a:rPr lang="zh-CN" altLang="en-US" sz="3200"/>
              <a:t>快递员上门揽收送达到收件人门口</a:t>
            </a:r>
            <a:endParaRPr lang="zh-CN" altLang="en-US" sz="3200"/>
          </a:p>
        </p:txBody>
      </p:sp>
      <p:sp>
        <p:nvSpPr>
          <p:cNvPr id="4" name="内容占位符 3"/>
          <p:cNvSpPr>
            <a:spLocks noGrp="1"/>
          </p:cNvSpPr>
          <p:nvPr>
            <p:ph sz="half" idx="2"/>
          </p:nvPr>
        </p:nvSpPr>
        <p:spPr>
          <a:xfrm>
            <a:off x="7197092" y="410218"/>
            <a:ext cx="5283242" cy="5388907"/>
          </a:xfrm>
        </p:spPr>
        <p:txBody>
          <a:bodyPr/>
          <a:p>
            <a:pPr marL="0" indent="0">
              <a:buNone/>
            </a:pPr>
            <a:r>
              <a:rPr lang="en-US" altLang="zh-CN"/>
              <a:t>  </a:t>
            </a:r>
            <a:endParaRPr lang="en-US" altLang="zh-CN"/>
          </a:p>
        </p:txBody>
      </p:sp>
      <p:pic>
        <p:nvPicPr>
          <p:cNvPr id="5" name="图片 4" descr="微信图片_20191007233143"/>
          <p:cNvPicPr>
            <a:picLocks noChangeAspect="1"/>
          </p:cNvPicPr>
          <p:nvPr/>
        </p:nvPicPr>
        <p:blipFill>
          <a:blip r:embed="rId1"/>
          <a:stretch>
            <a:fillRect/>
          </a:stretch>
        </p:blipFill>
        <p:spPr>
          <a:xfrm>
            <a:off x="2686050" y="2341880"/>
            <a:ext cx="6820535" cy="42652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914400" y="-223837"/>
            <a:ext cx="10363200" cy="2387600"/>
          </a:xfrm>
        </p:spPr>
        <p:txBody>
          <a:bodyPr/>
          <a:p>
            <a:r>
              <a:rPr lang="zh-CN" altLang="en-US" sz="5400" b="1">
                <a:solidFill>
                  <a:srgbClr val="FF0000"/>
                </a:solidFill>
                <a:sym typeface="+mn-ea"/>
              </a:rPr>
              <a:t>限时服务</a:t>
            </a:r>
            <a:endParaRPr lang="zh-CN" altLang="en-US" sz="5400" b="1">
              <a:solidFill>
                <a:srgbClr val="FF0000"/>
              </a:solidFill>
              <a:sym typeface="+mn-ea"/>
            </a:endParaRPr>
          </a:p>
        </p:txBody>
      </p:sp>
      <p:sp>
        <p:nvSpPr>
          <p:cNvPr id="3" name="副标题 2"/>
          <p:cNvSpPr>
            <a:spLocks noGrp="1"/>
          </p:cNvSpPr>
          <p:nvPr>
            <p:ph type="subTitle" idx="1"/>
          </p:nvPr>
        </p:nvSpPr>
        <p:spPr>
          <a:xfrm>
            <a:off x="1374775" y="2164080"/>
            <a:ext cx="4136390" cy="2024380"/>
          </a:xfrm>
        </p:spPr>
        <p:txBody>
          <a:bodyPr>
            <a:normAutofit lnSpcReduction="10000"/>
          </a:bodyPr>
          <a:p>
            <a:r>
              <a:rPr lang="zh-CN" altLang="en-US" sz="2800"/>
              <a:t>当日上午</a:t>
            </a:r>
            <a:r>
              <a:rPr lang="zh-CN" altLang="en-US" sz="2800">
                <a:solidFill>
                  <a:srgbClr val="FF0000"/>
                </a:solidFill>
              </a:rPr>
              <a:t>11：00</a:t>
            </a:r>
            <a:r>
              <a:rPr lang="zh-CN" altLang="en-US" sz="2800"/>
              <a:t>前提交的现货订单，当日送达；当日</a:t>
            </a:r>
            <a:r>
              <a:rPr lang="zh-CN" altLang="en-US" sz="2800">
                <a:solidFill>
                  <a:srgbClr val="FF0000"/>
                </a:solidFill>
              </a:rPr>
              <a:t>23：00</a:t>
            </a:r>
            <a:r>
              <a:rPr lang="zh-CN" altLang="en-US" sz="2800"/>
              <a:t>前提交的现货订单，次日</a:t>
            </a:r>
            <a:r>
              <a:rPr lang="zh-CN" altLang="en-US" sz="2800">
                <a:solidFill>
                  <a:srgbClr val="FF0000"/>
                </a:solidFill>
              </a:rPr>
              <a:t>15：00</a:t>
            </a:r>
            <a:r>
              <a:rPr lang="zh-CN" altLang="en-US" sz="2800"/>
              <a:t>前送达，这类就是限时服务。</a:t>
            </a:r>
            <a:endParaRPr lang="zh-CN" altLang="en-US" sz="2800"/>
          </a:p>
        </p:txBody>
      </p:sp>
      <p:pic>
        <p:nvPicPr>
          <p:cNvPr id="4" name="图片 3" descr="微信图片_20191007235958"/>
          <p:cNvPicPr>
            <a:picLocks noChangeAspect="1"/>
          </p:cNvPicPr>
          <p:nvPr/>
        </p:nvPicPr>
        <p:blipFill>
          <a:blip r:embed="rId1"/>
          <a:stretch>
            <a:fillRect/>
          </a:stretch>
        </p:blipFill>
        <p:spPr>
          <a:xfrm>
            <a:off x="5709285" y="2164080"/>
            <a:ext cx="5857875" cy="34194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6" name="矩形 5"/>
          <p:cNvSpPr/>
          <p:nvPr/>
        </p:nvSpPr>
        <p:spPr>
          <a:xfrm>
            <a:off x="3023235" y="885190"/>
            <a:ext cx="6882765" cy="1198880"/>
          </a:xfrm>
          <a:prstGeom prst="rect">
            <a:avLst/>
          </a:prstGeom>
          <a:solidFill>
            <a:srgbClr val="FFC000"/>
          </a:solidFill>
          <a:ln>
            <a:noFill/>
          </a:ln>
        </p:spPr>
        <p:txBody>
          <a:bodyPr wrap="square" rtlCol="0" anchor="t">
            <a:spAutoFit/>
            <a:scene3d>
              <a:camera prst="obliqueTopRight">
                <a:rot lat="19800000" lon="21000000" rev="240000"/>
              </a:camera>
              <a:lightRig rig="soft" dir="t">
                <a:rot lat="0" lon="0" rev="7200000"/>
              </a:lightRig>
            </a:scene3d>
            <a:sp3d extrusionH="508000" contourW="12700" prstMaterial="matte">
              <a:extrusionClr>
                <a:srgbClr val="01DCFD"/>
              </a:extrusionClr>
              <a:contourClr>
                <a:srgbClr val="01DCFD"/>
              </a:contourClr>
            </a:sp3d>
          </a:bodyPr>
          <a:p>
            <a:pPr algn="ctr"/>
            <a:r>
              <a:rPr lang="zh-CN" altLang="en-US" sz="7200" b="1">
                <a:ln w="0" cmpd="dbl">
                  <a:solidFill>
                    <a:srgbClr val="00B0F0"/>
                  </a:solidFill>
                  <a:prstDash val="solid"/>
                </a:ln>
                <a:pattFill prst="shingle">
                  <a:fgClr>
                    <a:srgbClr val="FF99CC"/>
                  </a:fgClr>
                  <a:bgClr>
                    <a:schemeClr val="bg1"/>
                  </a:bgClr>
                </a:pattFill>
                <a:effectLst/>
              </a:rPr>
              <a:t>上帝眼中的中通</a:t>
            </a:r>
            <a:endParaRPr lang="zh-CN" altLang="en-US" sz="7200" b="1">
              <a:ln w="0" cmpd="dbl">
                <a:solidFill>
                  <a:srgbClr val="00B0F0"/>
                </a:solidFill>
                <a:prstDash val="solid"/>
              </a:ln>
              <a:pattFill prst="shingle">
                <a:fgClr>
                  <a:srgbClr val="FF99CC"/>
                </a:fgClr>
                <a:bgClr>
                  <a:schemeClr val="bg1"/>
                </a:bgClr>
              </a:patt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nvSpPr>
        <p:spPr>
          <a:xfrm>
            <a:off x="6273165" y="983615"/>
            <a:ext cx="5079365" cy="706755"/>
          </a:xfrm>
          <a:prstGeom prst="rect">
            <a:avLst/>
          </a:prstGeom>
          <a:noFill/>
        </p:spPr>
        <p:txBody>
          <a:bodyPr wrap="square" rtlCol="0">
            <a:spAutoFit/>
          </a:bodyPr>
          <a:p>
            <a:r>
              <a:rPr lang="zh-CN" altLang="en-US" sz="4000"/>
              <a:t>投诉！投诉！！！</a:t>
            </a:r>
            <a:endParaRPr lang="zh-CN" altLang="en-US" sz="4000"/>
          </a:p>
        </p:txBody>
      </p:sp>
      <p:sp>
        <p:nvSpPr>
          <p:cNvPr id="6" name="文本框 5"/>
          <p:cNvSpPr txBox="1"/>
          <p:nvPr/>
        </p:nvSpPr>
        <p:spPr>
          <a:xfrm>
            <a:off x="1193165" y="1873250"/>
            <a:ext cx="4733925" cy="706755"/>
          </a:xfrm>
          <a:prstGeom prst="rect">
            <a:avLst/>
          </a:prstGeom>
          <a:noFill/>
        </p:spPr>
        <p:txBody>
          <a:bodyPr wrap="square" rtlCol="0">
            <a:spAutoFit/>
          </a:bodyPr>
          <a:p>
            <a:r>
              <a:rPr lang="zh-CN" altLang="en-US" sz="4000"/>
              <a:t>。。。。。。</a:t>
            </a:r>
            <a:endParaRPr lang="zh-CN" altLang="en-US" sz="4000"/>
          </a:p>
        </p:txBody>
      </p:sp>
      <p:sp>
        <p:nvSpPr>
          <p:cNvPr id="7" name="文本框 6"/>
          <p:cNvSpPr txBox="1"/>
          <p:nvPr/>
        </p:nvSpPr>
        <p:spPr>
          <a:xfrm>
            <a:off x="6273165" y="3175635"/>
            <a:ext cx="4964430" cy="706755"/>
          </a:xfrm>
          <a:prstGeom prst="rect">
            <a:avLst/>
          </a:prstGeom>
          <a:noFill/>
        </p:spPr>
        <p:txBody>
          <a:bodyPr wrap="square" rtlCol="0">
            <a:spAutoFit/>
          </a:bodyPr>
          <a:p>
            <a:r>
              <a:rPr lang="zh-CN" altLang="en-US" sz="4000"/>
              <a:t>我要投诉！！</a:t>
            </a:r>
            <a:r>
              <a:rPr lang="en-US" altLang="zh-CN" sz="4000"/>
              <a:t>!</a:t>
            </a:r>
            <a:endParaRPr lang="en-US" altLang="zh-CN" sz="4000"/>
          </a:p>
        </p:txBody>
      </p:sp>
      <p:sp>
        <p:nvSpPr>
          <p:cNvPr id="8" name="文本框 7"/>
          <p:cNvSpPr txBox="1"/>
          <p:nvPr/>
        </p:nvSpPr>
        <p:spPr>
          <a:xfrm>
            <a:off x="1043305" y="4412615"/>
            <a:ext cx="4987290" cy="645160"/>
          </a:xfrm>
          <a:prstGeom prst="rect">
            <a:avLst/>
          </a:prstGeom>
          <a:noFill/>
        </p:spPr>
        <p:txBody>
          <a:bodyPr wrap="square" rtlCol="0">
            <a:spAutoFit/>
          </a:bodyPr>
          <a:p>
            <a:r>
              <a:rPr lang="zh-CN" altLang="en-US" sz="3600"/>
              <a:t>你投吧，看我鸟不鸟你</a:t>
            </a:r>
            <a:endParaRPr lang="zh-CN" altLang="en-US"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4" name="泪滴形 3"/>
          <p:cNvSpPr/>
          <p:nvPr/>
        </p:nvSpPr>
        <p:spPr>
          <a:xfrm>
            <a:off x="6215380" y="442595"/>
            <a:ext cx="5306060" cy="2936875"/>
          </a:xfrm>
          <a:prstGeom prst="teardrop">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2400"/>
              <a:t>中通还行吧</a:t>
            </a:r>
            <a:endParaRPr lang="zh-CN" altLang="en-US" sz="2400"/>
          </a:p>
          <a:p>
            <a:pPr algn="ctr"/>
            <a:r>
              <a:rPr lang="zh-CN" altLang="en-US" sz="2400"/>
              <a:t>价格可以，速度一般</a:t>
            </a:r>
            <a:endParaRPr lang="zh-CN" altLang="en-US" sz="2400"/>
          </a:p>
          <a:p>
            <a:pPr algn="ctr"/>
            <a:r>
              <a:rPr lang="en-US" altLang="zh-CN" sz="2400"/>
              <a:t>“</a:t>
            </a:r>
            <a:r>
              <a:rPr lang="zh-CN" altLang="en-US" sz="2400"/>
              <a:t>一分钱一分货</a:t>
            </a:r>
            <a:r>
              <a:rPr lang="en-US" altLang="zh-CN" sz="2400"/>
              <a:t>”</a:t>
            </a:r>
            <a:endParaRPr lang="en-US" altLang="zh-CN" sz="2400"/>
          </a:p>
        </p:txBody>
      </p:sp>
      <p:sp>
        <p:nvSpPr>
          <p:cNvPr id="6" name="流程图: 手动输入 5"/>
          <p:cNvSpPr/>
          <p:nvPr/>
        </p:nvSpPr>
        <p:spPr>
          <a:xfrm>
            <a:off x="1505585" y="3379470"/>
            <a:ext cx="3348355" cy="2078355"/>
          </a:xfrm>
          <a:prstGeom prst="flowChartManualInput">
            <a:avLst/>
          </a:prstGeom>
        </p:spPr>
        <p:style>
          <a:lnRef idx="1">
            <a:schemeClr val="dk1"/>
          </a:lnRef>
          <a:fillRef idx="2">
            <a:schemeClr val="dk1"/>
          </a:fillRef>
          <a:effectRef idx="1">
            <a:schemeClr val="dk1"/>
          </a:effectRef>
          <a:fontRef idx="minor">
            <a:schemeClr val="dk1"/>
          </a:fontRef>
        </p:style>
        <p:txBody>
          <a:bodyPr rtlCol="0" anchor="ctr"/>
          <a:p>
            <a:pPr algn="ctr"/>
            <a:r>
              <a:rPr lang="zh-CN" altLang="en-US"/>
              <a:t>希望与贵总长期合作</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4" name="流程图: 手动操作 3"/>
          <p:cNvSpPr/>
          <p:nvPr/>
        </p:nvSpPr>
        <p:spPr>
          <a:xfrm>
            <a:off x="2913380" y="579755"/>
            <a:ext cx="7019925" cy="5114925"/>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t>总得来说</a:t>
            </a:r>
            <a:endParaRPr lang="zh-CN" altLang="en-US" sz="4000"/>
          </a:p>
          <a:p>
            <a:pPr algn="ctr"/>
            <a:r>
              <a:rPr lang="en-US" altLang="zh-CN" sz="4000"/>
              <a:t>1·</a:t>
            </a:r>
            <a:r>
              <a:rPr lang="zh-CN" altLang="en-US" sz="4000"/>
              <a:t>价格低</a:t>
            </a:r>
            <a:endParaRPr lang="zh-CN" altLang="en-US" sz="4000"/>
          </a:p>
          <a:p>
            <a:pPr algn="ctr"/>
            <a:r>
              <a:rPr lang="en-US" altLang="zh-CN" sz="4000"/>
              <a:t>2·</a:t>
            </a:r>
            <a:r>
              <a:rPr lang="zh-CN" altLang="en-US" sz="4000"/>
              <a:t>无完全保障</a:t>
            </a:r>
            <a:endParaRPr lang="zh-CN" altLang="en-US" sz="4000"/>
          </a:p>
          <a:p>
            <a:pPr algn="ctr"/>
            <a:r>
              <a:rPr lang="en-US" altLang="zh-CN" sz="4000"/>
              <a:t>3·</a:t>
            </a:r>
            <a:r>
              <a:rPr lang="zh-CN" altLang="en-US" sz="4000"/>
              <a:t>哪都有它</a:t>
            </a:r>
            <a:endParaRPr lang="zh-CN" altLang="en-US" sz="4000"/>
          </a:p>
          <a:p>
            <a:pPr algn="ctr"/>
            <a:r>
              <a:rPr lang="en-US" altLang="zh-CN" sz="4000"/>
              <a:t>4·</a:t>
            </a:r>
            <a:r>
              <a:rPr lang="zh-CN" altLang="en-US" sz="4000"/>
              <a:t>走低端客户路线</a:t>
            </a:r>
            <a:endParaRPr lang="zh-CN" altLang="en-US" sz="4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
          </p:nvPr>
        </p:nvSpPr>
        <p:spPr>
          <a:xfrm>
            <a:off x="1923415" y="2092960"/>
            <a:ext cx="3114040" cy="871220"/>
          </a:xfrm>
        </p:spPr>
        <p:txBody>
          <a:bodyPr>
            <a:normAutofit/>
          </a:bodyPr>
          <a:p>
            <a:r>
              <a:rPr lang="zh-CN" altLang="en-US" sz="2000">
                <a:solidFill>
                  <a:srgbClr val="FF0000"/>
                </a:solidFill>
              </a:rPr>
              <a:t>中通面临四个新挑战</a:t>
            </a:r>
            <a:r>
              <a:rPr lang="zh-CN" altLang="en-US" sz="2000"/>
              <a:t>：</a:t>
            </a:r>
            <a:endParaRPr lang="zh-CN" altLang="en-US"/>
          </a:p>
          <a:p>
            <a:r>
              <a:rPr lang="zh-CN" altLang="en-US"/>
              <a:t>  </a:t>
            </a:r>
            <a:endParaRPr lang="zh-CN" altLang="en-US"/>
          </a:p>
        </p:txBody>
      </p:sp>
      <p:sp>
        <p:nvSpPr>
          <p:cNvPr id="3" name="标题 2"/>
          <p:cNvSpPr>
            <a:spLocks noGrp="1"/>
          </p:cNvSpPr>
          <p:nvPr>
            <p:ph type="ctrTitle"/>
          </p:nvPr>
        </p:nvSpPr>
        <p:spPr>
          <a:xfrm>
            <a:off x="2538095" y="1184275"/>
            <a:ext cx="5168900" cy="641985"/>
          </a:xfrm>
        </p:spPr>
        <p:txBody>
          <a:bodyPr>
            <a:normAutofit fontScale="90000"/>
          </a:bodyPr>
          <a:p>
            <a:r>
              <a:rPr lang="zh-CN" altLang="en-US" sz="4800">
                <a:solidFill>
                  <a:srgbClr val="FF0000"/>
                </a:solidFill>
              </a:rPr>
              <a:t>五丶挑战和机遇</a:t>
            </a:r>
            <a:endParaRPr lang="zh-CN" altLang="en-US" sz="4800">
              <a:solidFill>
                <a:srgbClr val="FF0000"/>
              </a:solidFill>
            </a:endParaRPr>
          </a:p>
        </p:txBody>
      </p:sp>
      <p:sp>
        <p:nvSpPr>
          <p:cNvPr id="4" name="文本占位符 3"/>
          <p:cNvSpPr>
            <a:spLocks noGrp="1"/>
          </p:cNvSpPr>
          <p:nvPr>
            <p:ph type="body" sz="quarter" idx="10"/>
          </p:nvPr>
        </p:nvSpPr>
        <p:spPr>
          <a:xfrm>
            <a:off x="5092700" y="1259205"/>
            <a:ext cx="3482340" cy="3268345"/>
          </a:xfrm>
        </p:spPr>
        <p:txBody>
          <a:bodyPr>
            <a:normAutofit/>
          </a:bodyPr>
          <a:p>
            <a:r>
              <a:rPr lang="zh-CN" altLang="en-US">
                <a:solidFill>
                  <a:srgbClr val="FF0000"/>
                </a:solidFill>
              </a:rPr>
              <a:t>新挑战带来新机遇，中国快递其实迎来了最好的发展时期，主要有三大机遇</a:t>
            </a:r>
            <a:r>
              <a:rPr lang="zh-CN" altLang="en-US"/>
              <a:t>：宏观的大环境营造带来新机遇；行业好势头推动的新机遇；中通真实力带来的机遇</a:t>
            </a:r>
            <a:endParaRPr lang="zh-CN" altLang="en-US"/>
          </a:p>
        </p:txBody>
      </p:sp>
      <p:sp>
        <p:nvSpPr>
          <p:cNvPr id="5" name="文本占位符 4"/>
          <p:cNvSpPr>
            <a:spLocks noGrp="1"/>
          </p:cNvSpPr>
          <p:nvPr>
            <p:ph type="body" sz="quarter" idx="11"/>
          </p:nvPr>
        </p:nvSpPr>
        <p:spPr>
          <a:xfrm>
            <a:off x="2200889" y="6172349"/>
            <a:ext cx="1800000" cy="450000"/>
          </a:xfrm>
        </p:spPr>
        <p:txBody>
          <a:bodyPr/>
          <a:p>
            <a:r>
              <a:rPr lang="en-US" altLang="zh-CN"/>
              <a:t> </a:t>
            </a:r>
            <a:endParaRPr lang="en-US" altLang="zh-CN"/>
          </a:p>
        </p:txBody>
      </p:sp>
      <p:sp>
        <p:nvSpPr>
          <p:cNvPr id="6" name="文本框 5"/>
          <p:cNvSpPr txBox="1"/>
          <p:nvPr/>
        </p:nvSpPr>
        <p:spPr>
          <a:xfrm>
            <a:off x="2021205" y="2360295"/>
            <a:ext cx="2918460" cy="922020"/>
          </a:xfrm>
          <a:prstGeom prst="rect">
            <a:avLst/>
          </a:prstGeom>
          <a:noFill/>
        </p:spPr>
        <p:txBody>
          <a:bodyPr wrap="square" rtlCol="0">
            <a:spAutoFit/>
          </a:bodyPr>
          <a:p>
            <a:endParaRPr lang="zh-CN" altLang="en-US"/>
          </a:p>
          <a:p>
            <a:r>
              <a:rPr lang="zh-CN" altLang="en-US">
                <a:sym typeface="+mn-ea"/>
              </a:rPr>
              <a:t>市场需求提高的挑战；</a:t>
            </a:r>
            <a:endParaRPr lang="zh-CN" altLang="en-US"/>
          </a:p>
          <a:p>
            <a:endParaRPr lang="zh-CN" altLang="en-US"/>
          </a:p>
        </p:txBody>
      </p:sp>
      <p:sp>
        <p:nvSpPr>
          <p:cNvPr id="7" name="文本框 6"/>
          <p:cNvSpPr txBox="1"/>
          <p:nvPr/>
        </p:nvSpPr>
        <p:spPr>
          <a:xfrm>
            <a:off x="2021205" y="2886710"/>
            <a:ext cx="2304415" cy="922020"/>
          </a:xfrm>
          <a:prstGeom prst="rect">
            <a:avLst/>
          </a:prstGeom>
          <a:noFill/>
        </p:spPr>
        <p:txBody>
          <a:bodyPr wrap="square" rtlCol="0">
            <a:spAutoFit/>
          </a:bodyPr>
          <a:p>
            <a:endParaRPr lang="zh-CN" altLang="en-US"/>
          </a:p>
          <a:p>
            <a:r>
              <a:rPr lang="zh-CN" altLang="en-US">
                <a:sym typeface="+mn-ea"/>
              </a:rPr>
              <a:t>行业发展提出新挑战；</a:t>
            </a:r>
            <a:endParaRPr lang="zh-CN" altLang="en-US"/>
          </a:p>
          <a:p>
            <a:endParaRPr lang="zh-CN" altLang="en-US"/>
          </a:p>
        </p:txBody>
      </p:sp>
      <p:pic>
        <p:nvPicPr>
          <p:cNvPr id="8" name="图片 7"/>
          <p:cNvPicPr>
            <a:picLocks noChangeAspect="1"/>
          </p:cNvPicPr>
          <p:nvPr/>
        </p:nvPicPr>
        <p:blipFill>
          <a:blip r:embed="rId1"/>
          <a:stretch>
            <a:fillRect/>
          </a:stretch>
        </p:blipFill>
        <p:spPr>
          <a:xfrm>
            <a:off x="5466080" y="3914775"/>
            <a:ext cx="2311400" cy="2348230"/>
          </a:xfrm>
          <a:prstGeom prst="rect">
            <a:avLst/>
          </a:prstGeom>
        </p:spPr>
      </p:pic>
      <p:sp>
        <p:nvSpPr>
          <p:cNvPr id="11" name="文本框 10"/>
          <p:cNvSpPr txBox="1"/>
          <p:nvPr/>
        </p:nvSpPr>
        <p:spPr>
          <a:xfrm>
            <a:off x="2021205" y="3652520"/>
            <a:ext cx="2557780" cy="368300"/>
          </a:xfrm>
          <a:prstGeom prst="rect">
            <a:avLst/>
          </a:prstGeom>
          <a:noFill/>
        </p:spPr>
        <p:txBody>
          <a:bodyPr wrap="square" rtlCol="0">
            <a:spAutoFit/>
          </a:bodyPr>
          <a:p>
            <a:r>
              <a:rPr lang="zh-CN" altLang="en-US"/>
              <a:t>科技创新提速的挑战；</a:t>
            </a:r>
            <a:endParaRPr lang="zh-CN" altLang="en-US"/>
          </a:p>
        </p:txBody>
      </p:sp>
      <p:sp>
        <p:nvSpPr>
          <p:cNvPr id="13" name="文本框 12"/>
          <p:cNvSpPr txBox="1"/>
          <p:nvPr/>
        </p:nvSpPr>
        <p:spPr>
          <a:xfrm>
            <a:off x="2021205" y="4159250"/>
            <a:ext cx="2873375" cy="368300"/>
          </a:xfrm>
          <a:prstGeom prst="rect">
            <a:avLst/>
          </a:prstGeom>
          <a:noFill/>
        </p:spPr>
        <p:txBody>
          <a:bodyPr wrap="square" rtlCol="0">
            <a:spAutoFit/>
          </a:bodyPr>
          <a:p>
            <a:r>
              <a:rPr lang="zh-CN" altLang="en-US"/>
              <a:t>自我发展提压的挑战。</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blinds(horizontal)">
                                      <p:cBhvr>
                                        <p:cTn id="3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2816" y="356870"/>
            <a:ext cx="5419185" cy="895350"/>
          </a:xfrm>
        </p:spPr>
        <p:txBody>
          <a:bodyPr>
            <a:normAutofit/>
          </a:bodyPr>
          <a:p>
            <a:r>
              <a:rPr lang="zh-CN" altLang="en-US" sz="4800">
                <a:solidFill>
                  <a:srgbClr val="FF0000"/>
                </a:solidFill>
              </a:rPr>
              <a:t>机遇</a:t>
            </a:r>
            <a:endParaRPr lang="zh-CN" altLang="en-US" sz="4800">
              <a:solidFill>
                <a:srgbClr val="FF0000"/>
              </a:solidFill>
            </a:endParaRPr>
          </a:p>
        </p:txBody>
      </p:sp>
      <p:sp>
        <p:nvSpPr>
          <p:cNvPr id="3" name="文本占位符 2"/>
          <p:cNvSpPr>
            <a:spLocks noGrp="1"/>
          </p:cNvSpPr>
          <p:nvPr>
            <p:ph type="body" idx="1"/>
          </p:nvPr>
        </p:nvSpPr>
        <p:spPr>
          <a:xfrm>
            <a:off x="873125" y="1252220"/>
            <a:ext cx="5364480" cy="2677795"/>
          </a:xfrm>
        </p:spPr>
        <p:txBody>
          <a:bodyPr/>
          <a:p>
            <a:r>
              <a:rPr lang="zh-CN" altLang="en-US"/>
              <a:t>新机遇需要新担当，赖海松以“</a:t>
            </a:r>
            <a:r>
              <a:rPr lang="zh-CN" altLang="en-US">
                <a:solidFill>
                  <a:srgbClr val="FF0000"/>
                </a:solidFill>
              </a:rPr>
              <a:t>一个方向，两个目标，三个转变，四项工作</a:t>
            </a:r>
            <a:r>
              <a:rPr lang="zh-CN" altLang="en-US"/>
              <a:t>”来部署全网2019新工作</a:t>
            </a:r>
            <a:endParaRPr lang="zh-CN" altLang="en-US"/>
          </a:p>
        </p:txBody>
      </p:sp>
      <p:pic>
        <p:nvPicPr>
          <p:cNvPr id="4" name="图片 3" descr="微信图片_20191008103654"/>
          <p:cNvPicPr>
            <a:picLocks noChangeAspect="1"/>
          </p:cNvPicPr>
          <p:nvPr/>
        </p:nvPicPr>
        <p:blipFill>
          <a:blip r:embed="rId1"/>
          <a:stretch>
            <a:fillRect/>
          </a:stretch>
        </p:blipFill>
        <p:spPr>
          <a:xfrm>
            <a:off x="788035" y="2384425"/>
            <a:ext cx="5589905" cy="37788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77921" y="1681480"/>
            <a:ext cx="5419185" cy="895350"/>
          </a:xfrm>
        </p:spPr>
        <p:txBody>
          <a:bodyPr/>
          <a:p>
            <a:r>
              <a:rPr lang="zh-CN" altLang="en-US"/>
              <a:t>机遇</a:t>
            </a:r>
            <a:endParaRPr lang="zh-CN" altLang="en-US"/>
          </a:p>
        </p:txBody>
      </p:sp>
      <p:sp>
        <p:nvSpPr>
          <p:cNvPr id="3" name="文本占位符 2"/>
          <p:cNvSpPr>
            <a:spLocks noGrp="1"/>
          </p:cNvSpPr>
          <p:nvPr>
            <p:ph type="body" idx="1"/>
          </p:nvPr>
        </p:nvSpPr>
        <p:spPr>
          <a:xfrm>
            <a:off x="1077921" y="2816136"/>
            <a:ext cx="5419185" cy="1015623"/>
          </a:xfrm>
        </p:spPr>
        <p:txBody>
          <a:bodyPr/>
          <a:p>
            <a:r>
              <a:rPr lang="zh-CN" altLang="en-US"/>
              <a:t>坚持一个方向：挖潜聚力，以全网为中心赋能强基</a:t>
            </a:r>
            <a:endParaRPr lang="zh-CN" altLang="en-US"/>
          </a:p>
        </p:txBody>
      </p:sp>
      <p:sp>
        <p:nvSpPr>
          <p:cNvPr id="4" name="文本框 3"/>
          <p:cNvSpPr txBox="1"/>
          <p:nvPr/>
        </p:nvSpPr>
        <p:spPr>
          <a:xfrm>
            <a:off x="1078230" y="3732530"/>
            <a:ext cx="5166995" cy="368300"/>
          </a:xfrm>
          <a:prstGeom prst="rect">
            <a:avLst/>
          </a:prstGeom>
          <a:noFill/>
        </p:spPr>
        <p:txBody>
          <a:bodyPr wrap="square" rtlCol="0">
            <a:spAutoFit/>
          </a:bodyPr>
          <a:p>
            <a:r>
              <a:rPr lang="zh-CN" altLang="en-US"/>
              <a:t>坚守两个目标：业务增速和员工获得感</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custDataLst>
              <p:tags r:id="rId1"/>
            </p:custDataLst>
          </p:nvPr>
        </p:nvSpPr>
        <p:spPr>
          <a:xfrm>
            <a:off x="1914483" y="2395221"/>
            <a:ext cx="2466877" cy="1142464"/>
          </a:xfrm>
          <a:prstGeom prst="rect">
            <a:avLst/>
          </a:prstGeom>
          <a:noFill/>
        </p:spPr>
        <p:txBody>
          <a:bodyPr wrap="square" lIns="91440" tIns="45720" rIns="91440" bIns="0" anchor="b" anchorCtr="0">
            <a:normAutofit/>
          </a:bodyPr>
          <a:lstStyle/>
          <a:p>
            <a:pPr algn="ctr"/>
            <a:r>
              <a:rPr lang="zh-CN" altLang="en-US" sz="6000" b="1" dirty="0">
                <a:solidFill>
                  <a:schemeClr val="accent1"/>
                </a:solidFill>
                <a:latin typeface="Arial" panose="020B0604020202020204" pitchFamily="34" charset="0"/>
                <a:ea typeface="汉仪旗黑-85S" panose="00020600040101010101" pitchFamily="18" charset="-122"/>
              </a:rPr>
              <a:t>目录</a:t>
            </a:r>
            <a:endParaRPr lang="zh-CN" altLang="en-US" sz="6000" b="1" dirty="0">
              <a:solidFill>
                <a:schemeClr val="accent1"/>
              </a:solidFill>
              <a:latin typeface="Arial" panose="020B0604020202020204" pitchFamily="34" charset="0"/>
              <a:ea typeface="汉仪旗黑-85S" panose="00020600040101010101" pitchFamily="18" charset="-122"/>
            </a:endParaRPr>
          </a:p>
        </p:txBody>
      </p:sp>
      <p:sp>
        <p:nvSpPr>
          <p:cNvPr id="24" name="文本框 23"/>
          <p:cNvSpPr txBox="1"/>
          <p:nvPr>
            <p:custDataLst>
              <p:tags r:id="rId2"/>
            </p:custDataLst>
          </p:nvPr>
        </p:nvSpPr>
        <p:spPr>
          <a:xfrm>
            <a:off x="1914483" y="3581644"/>
            <a:ext cx="2466877" cy="504719"/>
          </a:xfrm>
          <a:prstGeom prst="rect">
            <a:avLst/>
          </a:prstGeom>
          <a:noFill/>
        </p:spPr>
        <p:txBody>
          <a:bodyPr wrap="square" lIns="91440" tIns="0" rIns="91440" bIns="45720" anchor="t" anchorCtr="0">
            <a:normAutofit lnSpcReduction="20000"/>
          </a:bodyPr>
          <a:lstStyle/>
          <a:p>
            <a:pPr algn="ctr"/>
            <a:r>
              <a:rPr lang="en-US" altLang="zh-CN" sz="3200" b="1" dirty="0">
                <a:solidFill>
                  <a:schemeClr val="tx1">
                    <a:lumMod val="85000"/>
                    <a:lumOff val="15000"/>
                  </a:schemeClr>
                </a:solidFill>
                <a:latin typeface="Arial" panose="020B0604020202020204" pitchFamily="34" charset="0"/>
                <a:ea typeface="微软雅黑" panose="020B0503020204020204" charset="-122"/>
              </a:rPr>
              <a:t>CONTENTS</a:t>
            </a:r>
            <a:endParaRPr lang="en-US" altLang="zh-CN" sz="3200" b="1" dirty="0">
              <a:solidFill>
                <a:schemeClr val="tx1">
                  <a:lumMod val="85000"/>
                  <a:lumOff val="15000"/>
                </a:schemeClr>
              </a:solidFill>
              <a:latin typeface="Arial" panose="020B0604020202020204" pitchFamily="34" charset="0"/>
              <a:ea typeface="微软雅黑" panose="020B0503020204020204" charset="-122"/>
            </a:endParaRPr>
          </a:p>
        </p:txBody>
      </p:sp>
      <p:sp>
        <p:nvSpPr>
          <p:cNvPr id="3" name="椭圆 2"/>
          <p:cNvSpPr/>
          <p:nvPr>
            <p:custDataLst>
              <p:tags r:id="rId3"/>
            </p:custDataLst>
          </p:nvPr>
        </p:nvSpPr>
        <p:spPr>
          <a:xfrm>
            <a:off x="6019165" y="908050"/>
            <a:ext cx="489585" cy="489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latin typeface="Arial" panose="020B0604020202020204" pitchFamily="34" charset="0"/>
            </a:endParaRPr>
          </a:p>
        </p:txBody>
      </p:sp>
      <p:sp>
        <p:nvSpPr>
          <p:cNvPr id="4" name="任意多边形 3"/>
          <p:cNvSpPr/>
          <p:nvPr>
            <p:custDataLst>
              <p:tags r:id="rId4"/>
            </p:custDataLst>
          </p:nvPr>
        </p:nvSpPr>
        <p:spPr bwMode="auto">
          <a:xfrm>
            <a:off x="6142990" y="1042035"/>
            <a:ext cx="241935" cy="2228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rgbClr val="FFFFFF"/>
          </a:solidFill>
          <a:ln>
            <a:noFill/>
          </a:ln>
        </p:spPr>
        <p:txBody>
          <a:bodyPr wrap="square" lIns="91440" tIns="45720" rIns="91440" bIns="45720" anchor="ctr">
            <a:normAutofit fontScale="4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Arial" panose="020B0604020202020204" pitchFamily="34" charset="0"/>
            </a:endParaRPr>
          </a:p>
        </p:txBody>
      </p:sp>
      <p:sp>
        <p:nvSpPr>
          <p:cNvPr id="5" name="矩形 4"/>
          <p:cNvSpPr/>
          <p:nvPr>
            <p:custDataLst>
              <p:tags r:id="rId5"/>
            </p:custDataLst>
          </p:nvPr>
        </p:nvSpPr>
        <p:spPr>
          <a:xfrm>
            <a:off x="6492875" y="823595"/>
            <a:ext cx="3572510" cy="386715"/>
          </a:xfrm>
          <a:prstGeom prst="rect">
            <a:avLst/>
          </a:prstGeom>
        </p:spPr>
        <p:txBody>
          <a:bodyPr wrap="square" lIns="91440" tIns="45720" rIns="91440" bIns="0" anchor="ctr">
            <a:normAutofit/>
          </a:bodyPr>
          <a:lstStyle/>
          <a:p>
            <a:pPr marL="0" indent="0" algn="l">
              <a:lnSpc>
                <a:spcPct val="100000"/>
              </a:lnSpc>
              <a:spcBef>
                <a:spcPts val="0"/>
              </a:spcBef>
              <a:spcAft>
                <a:spcPts val="0"/>
              </a:spcAft>
              <a:buSzPct val="100000"/>
            </a:pPr>
            <a:r>
              <a:rPr lang="zh-CN" altLang="en-US" sz="2000" b="1" dirty="0">
                <a:solidFill>
                  <a:schemeClr val="tx1">
                    <a:lumMod val="85000"/>
                    <a:lumOff val="15000"/>
                  </a:schemeClr>
                </a:solidFill>
                <a:latin typeface="Arial" panose="020B0604020202020204" pitchFamily="34" charset="0"/>
                <a:ea typeface="微软雅黑" panose="020B0503020204020204" charset="-122"/>
              </a:rPr>
              <a:t>企业简介</a:t>
            </a:r>
            <a:endParaRPr lang="zh-CN" altLang="en-US" sz="2000" b="1" dirty="0">
              <a:solidFill>
                <a:schemeClr val="tx1">
                  <a:lumMod val="85000"/>
                  <a:lumOff val="15000"/>
                </a:schemeClr>
              </a:solidFill>
              <a:latin typeface="Arial" panose="020B0604020202020204" pitchFamily="34" charset="0"/>
              <a:ea typeface="微软雅黑" panose="020B0503020204020204" charset="-122"/>
            </a:endParaRPr>
          </a:p>
        </p:txBody>
      </p:sp>
      <p:sp>
        <p:nvSpPr>
          <p:cNvPr id="6" name="矩形 5"/>
          <p:cNvSpPr/>
          <p:nvPr>
            <p:custDataLst>
              <p:tags r:id="rId6"/>
            </p:custDataLst>
          </p:nvPr>
        </p:nvSpPr>
        <p:spPr>
          <a:xfrm>
            <a:off x="6492875" y="1250950"/>
            <a:ext cx="3572510" cy="351790"/>
          </a:xfrm>
          <a:prstGeom prst="rect">
            <a:avLst/>
          </a:prstGeom>
        </p:spPr>
        <p:txBody>
          <a:bodyPr wrap="square" lIns="91440" tIns="0" rIns="91440" bIns="45720">
            <a:normAutofit/>
          </a:bodyPr>
          <a:lstStyle/>
          <a:p>
            <a:pPr marL="0" lvl="0" indent="0" algn="l">
              <a:lnSpc>
                <a:spcPct val="120000"/>
              </a:lnSpc>
              <a:spcBef>
                <a:spcPts val="0"/>
              </a:spcBef>
              <a:spcAft>
                <a:spcPts val="0"/>
              </a:spcAft>
              <a:buSzPct val="100000"/>
            </a:pPr>
            <a:r>
              <a:rPr lang="en-US" altLang="zh-CN" sz="1400" dirty="0">
                <a:solidFill>
                  <a:schemeClr val="tx1">
                    <a:lumMod val="85000"/>
                    <a:lumOff val="15000"/>
                  </a:schemeClr>
                </a:solidFill>
                <a:latin typeface="Arial" panose="020B0604020202020204" pitchFamily="34" charset="0"/>
                <a:ea typeface="微软雅黑" panose="020B0503020204020204" charset="-122"/>
              </a:rPr>
              <a:t> </a:t>
            </a:r>
            <a:endParaRPr lang="en-US" altLang="zh-CN" sz="1400" dirty="0">
              <a:solidFill>
                <a:schemeClr val="tx1">
                  <a:lumMod val="85000"/>
                  <a:lumOff val="15000"/>
                </a:schemeClr>
              </a:solidFill>
              <a:latin typeface="Arial" panose="020B0604020202020204" pitchFamily="34" charset="0"/>
              <a:ea typeface="微软雅黑" panose="020B0503020204020204" charset="-122"/>
            </a:endParaRPr>
          </a:p>
        </p:txBody>
      </p:sp>
      <p:sp>
        <p:nvSpPr>
          <p:cNvPr id="33" name="椭圆 32"/>
          <p:cNvSpPr/>
          <p:nvPr>
            <p:custDataLst>
              <p:tags r:id="rId7"/>
            </p:custDataLst>
          </p:nvPr>
        </p:nvSpPr>
        <p:spPr>
          <a:xfrm>
            <a:off x="6019165" y="1753870"/>
            <a:ext cx="489585" cy="489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latin typeface="Arial" panose="020B0604020202020204" pitchFamily="34" charset="0"/>
            </a:endParaRPr>
          </a:p>
        </p:txBody>
      </p:sp>
      <p:sp>
        <p:nvSpPr>
          <p:cNvPr id="34" name="任意多边形 33"/>
          <p:cNvSpPr/>
          <p:nvPr>
            <p:custDataLst>
              <p:tags r:id="rId8"/>
            </p:custDataLst>
          </p:nvPr>
        </p:nvSpPr>
        <p:spPr bwMode="auto">
          <a:xfrm>
            <a:off x="6142990" y="1887855"/>
            <a:ext cx="241935" cy="2228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rgbClr val="FFFFFF"/>
          </a:solidFill>
          <a:ln>
            <a:noFill/>
          </a:ln>
        </p:spPr>
        <p:txBody>
          <a:bodyPr wrap="square" lIns="91440" tIns="45720" rIns="91440" bIns="45720" anchor="ctr">
            <a:normAutofit fontScale="4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Arial" panose="020B0604020202020204" pitchFamily="34" charset="0"/>
            </a:endParaRPr>
          </a:p>
        </p:txBody>
      </p:sp>
      <p:sp>
        <p:nvSpPr>
          <p:cNvPr id="31" name="矩形 30"/>
          <p:cNvSpPr/>
          <p:nvPr>
            <p:custDataLst>
              <p:tags r:id="rId9"/>
            </p:custDataLst>
          </p:nvPr>
        </p:nvSpPr>
        <p:spPr>
          <a:xfrm>
            <a:off x="6492875" y="1669415"/>
            <a:ext cx="3572510" cy="386715"/>
          </a:xfrm>
          <a:prstGeom prst="rect">
            <a:avLst/>
          </a:prstGeom>
        </p:spPr>
        <p:txBody>
          <a:bodyPr wrap="square" lIns="91440" tIns="45720" rIns="91440" bIns="0" anchor="ctr">
            <a:normAutofit/>
          </a:bodyPr>
          <a:lstStyle/>
          <a:p>
            <a:pPr marL="0" indent="0" algn="l">
              <a:lnSpc>
                <a:spcPct val="100000"/>
              </a:lnSpc>
              <a:spcBef>
                <a:spcPts val="0"/>
              </a:spcBef>
              <a:spcAft>
                <a:spcPts val="0"/>
              </a:spcAft>
              <a:buSzPct val="100000"/>
            </a:pPr>
            <a:r>
              <a:rPr lang="zh-CN" altLang="en-US" sz="2000" b="1" dirty="0">
                <a:solidFill>
                  <a:schemeClr val="tx1">
                    <a:lumMod val="85000"/>
                    <a:lumOff val="15000"/>
                  </a:schemeClr>
                </a:solidFill>
                <a:latin typeface="Arial" panose="020B0604020202020204" pitchFamily="34" charset="0"/>
                <a:ea typeface="微软雅黑" panose="020B0503020204020204" charset="-122"/>
              </a:rPr>
              <a:t>运作模式</a:t>
            </a:r>
            <a:endParaRPr lang="zh-CN" altLang="en-US" sz="2000" b="1" dirty="0">
              <a:solidFill>
                <a:schemeClr val="tx1">
                  <a:lumMod val="85000"/>
                  <a:lumOff val="15000"/>
                </a:schemeClr>
              </a:solidFill>
              <a:latin typeface="Arial" panose="020B0604020202020204" pitchFamily="34" charset="0"/>
              <a:ea typeface="微软雅黑" panose="020B0503020204020204" charset="-122"/>
            </a:endParaRPr>
          </a:p>
        </p:txBody>
      </p:sp>
      <p:sp>
        <p:nvSpPr>
          <p:cNvPr id="32" name="矩形 31"/>
          <p:cNvSpPr/>
          <p:nvPr>
            <p:custDataLst>
              <p:tags r:id="rId10"/>
            </p:custDataLst>
          </p:nvPr>
        </p:nvSpPr>
        <p:spPr>
          <a:xfrm>
            <a:off x="6492875" y="2096770"/>
            <a:ext cx="3572510" cy="351790"/>
          </a:xfrm>
          <a:prstGeom prst="rect">
            <a:avLst/>
          </a:prstGeom>
        </p:spPr>
        <p:txBody>
          <a:bodyPr wrap="square" lIns="91440" tIns="0" rIns="91440" bIns="45720">
            <a:normAutofit/>
          </a:bodyPr>
          <a:lstStyle/>
          <a:p>
            <a:pPr marL="0" lvl="0" indent="0" algn="l">
              <a:lnSpc>
                <a:spcPct val="120000"/>
              </a:lnSpc>
              <a:spcBef>
                <a:spcPts val="0"/>
              </a:spcBef>
              <a:spcAft>
                <a:spcPts val="0"/>
              </a:spcAft>
              <a:buSzPct val="100000"/>
            </a:pPr>
            <a:r>
              <a:rPr lang="en-US" altLang="zh-CN" sz="1400" dirty="0">
                <a:solidFill>
                  <a:schemeClr val="tx1">
                    <a:lumMod val="85000"/>
                    <a:lumOff val="15000"/>
                  </a:schemeClr>
                </a:solidFill>
                <a:latin typeface="Arial" panose="020B0604020202020204" pitchFamily="34" charset="0"/>
                <a:ea typeface="微软雅黑" panose="020B0503020204020204" charset="-122"/>
              </a:rPr>
              <a:t> </a:t>
            </a:r>
            <a:endParaRPr lang="en-US" altLang="zh-CN" sz="1400" dirty="0">
              <a:solidFill>
                <a:schemeClr val="tx1">
                  <a:lumMod val="85000"/>
                  <a:lumOff val="15000"/>
                </a:schemeClr>
              </a:solidFill>
              <a:latin typeface="Arial" panose="020B0604020202020204" pitchFamily="34" charset="0"/>
              <a:ea typeface="微软雅黑" panose="020B0503020204020204" charset="-122"/>
            </a:endParaRPr>
          </a:p>
        </p:txBody>
      </p:sp>
      <p:sp>
        <p:nvSpPr>
          <p:cNvPr id="39" name="椭圆 38"/>
          <p:cNvSpPr/>
          <p:nvPr>
            <p:custDataLst>
              <p:tags r:id="rId11"/>
            </p:custDataLst>
          </p:nvPr>
        </p:nvSpPr>
        <p:spPr>
          <a:xfrm>
            <a:off x="6019165" y="2600325"/>
            <a:ext cx="489585" cy="489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latin typeface="Arial" panose="020B0604020202020204" pitchFamily="34" charset="0"/>
            </a:endParaRPr>
          </a:p>
        </p:txBody>
      </p:sp>
      <p:sp>
        <p:nvSpPr>
          <p:cNvPr id="40" name="任意多边形 39"/>
          <p:cNvSpPr/>
          <p:nvPr>
            <p:custDataLst>
              <p:tags r:id="rId12"/>
            </p:custDataLst>
          </p:nvPr>
        </p:nvSpPr>
        <p:spPr bwMode="auto">
          <a:xfrm>
            <a:off x="6142990" y="2733675"/>
            <a:ext cx="241935" cy="2228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rgbClr val="FFFFFF"/>
          </a:solidFill>
          <a:ln>
            <a:noFill/>
          </a:ln>
        </p:spPr>
        <p:txBody>
          <a:bodyPr wrap="square" lIns="91440" tIns="45720" rIns="91440" bIns="45720" anchor="ctr">
            <a:normAutofit fontScale="4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Arial" panose="020B0604020202020204" pitchFamily="34" charset="0"/>
            </a:endParaRPr>
          </a:p>
        </p:txBody>
      </p:sp>
      <p:sp>
        <p:nvSpPr>
          <p:cNvPr id="37" name="矩形 36"/>
          <p:cNvSpPr/>
          <p:nvPr>
            <p:custDataLst>
              <p:tags r:id="rId13"/>
            </p:custDataLst>
          </p:nvPr>
        </p:nvSpPr>
        <p:spPr>
          <a:xfrm>
            <a:off x="6492875" y="2515235"/>
            <a:ext cx="3572510" cy="386715"/>
          </a:xfrm>
          <a:prstGeom prst="rect">
            <a:avLst/>
          </a:prstGeom>
        </p:spPr>
        <p:txBody>
          <a:bodyPr wrap="square" lIns="91440" tIns="45720" rIns="91440" bIns="0" anchor="ctr">
            <a:normAutofit/>
          </a:bodyPr>
          <a:lstStyle/>
          <a:p>
            <a:pPr marL="0" indent="0" algn="l">
              <a:lnSpc>
                <a:spcPct val="100000"/>
              </a:lnSpc>
              <a:spcBef>
                <a:spcPts val="0"/>
              </a:spcBef>
              <a:spcAft>
                <a:spcPts val="0"/>
              </a:spcAft>
              <a:buSzPct val="100000"/>
            </a:pPr>
            <a:r>
              <a:rPr lang="zh-CN" altLang="en-US" sz="2000" b="1" dirty="0">
                <a:solidFill>
                  <a:schemeClr val="tx1">
                    <a:lumMod val="85000"/>
                    <a:lumOff val="15000"/>
                  </a:schemeClr>
                </a:solidFill>
                <a:latin typeface="Arial" panose="020B0604020202020204" pitchFamily="34" charset="0"/>
                <a:ea typeface="微软雅黑" panose="020B0503020204020204" charset="-122"/>
              </a:rPr>
              <a:t>发展状况</a:t>
            </a:r>
            <a:endParaRPr lang="zh-CN" altLang="en-US" sz="2000" b="1" dirty="0">
              <a:solidFill>
                <a:schemeClr val="tx1">
                  <a:lumMod val="85000"/>
                  <a:lumOff val="15000"/>
                </a:schemeClr>
              </a:solidFill>
              <a:latin typeface="Arial" panose="020B0604020202020204" pitchFamily="34" charset="0"/>
              <a:ea typeface="微软雅黑" panose="020B0503020204020204" charset="-122"/>
            </a:endParaRPr>
          </a:p>
        </p:txBody>
      </p:sp>
      <p:sp>
        <p:nvSpPr>
          <p:cNvPr id="38" name="矩形 37"/>
          <p:cNvSpPr/>
          <p:nvPr>
            <p:custDataLst>
              <p:tags r:id="rId14"/>
            </p:custDataLst>
          </p:nvPr>
        </p:nvSpPr>
        <p:spPr>
          <a:xfrm>
            <a:off x="6492875" y="2942590"/>
            <a:ext cx="3572510" cy="351790"/>
          </a:xfrm>
          <a:prstGeom prst="rect">
            <a:avLst/>
          </a:prstGeom>
        </p:spPr>
        <p:txBody>
          <a:bodyPr wrap="square" lIns="91440" tIns="0" rIns="91440" bIns="45720">
            <a:normAutofit/>
          </a:bodyPr>
          <a:lstStyle/>
          <a:p>
            <a:pPr marL="0" lvl="0" indent="0" algn="l">
              <a:lnSpc>
                <a:spcPct val="120000"/>
              </a:lnSpc>
              <a:spcBef>
                <a:spcPts val="0"/>
              </a:spcBef>
              <a:spcAft>
                <a:spcPts val="0"/>
              </a:spcAft>
              <a:buSzPct val="100000"/>
            </a:pPr>
            <a:r>
              <a:rPr lang="en-US" altLang="zh-CN" sz="1400" dirty="0">
                <a:solidFill>
                  <a:schemeClr val="tx1">
                    <a:lumMod val="85000"/>
                    <a:lumOff val="15000"/>
                  </a:schemeClr>
                </a:solidFill>
                <a:latin typeface="Arial" panose="020B0604020202020204" pitchFamily="34" charset="0"/>
                <a:ea typeface="微软雅黑" panose="020B0503020204020204" charset="-122"/>
              </a:rPr>
              <a:t> </a:t>
            </a:r>
            <a:endParaRPr lang="en-US" altLang="zh-CN" sz="1400" dirty="0">
              <a:solidFill>
                <a:schemeClr val="tx1">
                  <a:lumMod val="85000"/>
                  <a:lumOff val="15000"/>
                </a:schemeClr>
              </a:solidFill>
              <a:latin typeface="Arial" panose="020B0604020202020204" pitchFamily="34" charset="0"/>
              <a:ea typeface="微软雅黑" panose="020B0503020204020204" charset="-122"/>
            </a:endParaRPr>
          </a:p>
        </p:txBody>
      </p:sp>
      <p:sp>
        <p:nvSpPr>
          <p:cNvPr id="45" name="椭圆 44"/>
          <p:cNvSpPr/>
          <p:nvPr>
            <p:custDataLst>
              <p:tags r:id="rId15"/>
            </p:custDataLst>
          </p:nvPr>
        </p:nvSpPr>
        <p:spPr>
          <a:xfrm>
            <a:off x="6019165" y="3446145"/>
            <a:ext cx="489585" cy="489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latin typeface="Arial" panose="020B0604020202020204" pitchFamily="34" charset="0"/>
            </a:endParaRPr>
          </a:p>
        </p:txBody>
      </p:sp>
      <p:sp>
        <p:nvSpPr>
          <p:cNvPr id="46" name="任意多边形 45"/>
          <p:cNvSpPr/>
          <p:nvPr>
            <p:custDataLst>
              <p:tags r:id="rId16"/>
            </p:custDataLst>
          </p:nvPr>
        </p:nvSpPr>
        <p:spPr bwMode="auto">
          <a:xfrm>
            <a:off x="6142990" y="3580130"/>
            <a:ext cx="241935" cy="2228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rgbClr val="FFFFFF"/>
          </a:solidFill>
          <a:ln>
            <a:noFill/>
          </a:ln>
        </p:spPr>
        <p:txBody>
          <a:bodyPr wrap="square" lIns="91440" tIns="45720" rIns="91440" bIns="45720" anchor="ctr">
            <a:normAutofit fontScale="4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Arial" panose="020B0604020202020204" pitchFamily="34" charset="0"/>
            </a:endParaRPr>
          </a:p>
        </p:txBody>
      </p:sp>
      <p:sp>
        <p:nvSpPr>
          <p:cNvPr id="11" name="矩形 10"/>
          <p:cNvSpPr/>
          <p:nvPr>
            <p:custDataLst>
              <p:tags r:id="rId17"/>
            </p:custDataLst>
          </p:nvPr>
        </p:nvSpPr>
        <p:spPr>
          <a:xfrm>
            <a:off x="6492875" y="3361055"/>
            <a:ext cx="3572510" cy="386715"/>
          </a:xfrm>
          <a:prstGeom prst="rect">
            <a:avLst/>
          </a:prstGeom>
        </p:spPr>
        <p:txBody>
          <a:bodyPr wrap="square" lIns="91440" tIns="45720" rIns="91440" bIns="0" anchor="ctr">
            <a:normAutofit/>
          </a:bodyPr>
          <a:lstStyle/>
          <a:p>
            <a:pPr marL="0" indent="0" algn="l">
              <a:lnSpc>
                <a:spcPct val="100000"/>
              </a:lnSpc>
              <a:spcBef>
                <a:spcPts val="0"/>
              </a:spcBef>
              <a:spcAft>
                <a:spcPts val="0"/>
              </a:spcAft>
              <a:buSzPct val="100000"/>
            </a:pPr>
            <a:r>
              <a:rPr lang="zh-CN" altLang="en-US" sz="2000" b="1" dirty="0">
                <a:solidFill>
                  <a:schemeClr val="tx1">
                    <a:lumMod val="85000"/>
                    <a:lumOff val="15000"/>
                  </a:schemeClr>
                </a:solidFill>
                <a:latin typeface="Arial" panose="020B0604020202020204" pitchFamily="34" charset="0"/>
                <a:ea typeface="微软雅黑" panose="020B0503020204020204" charset="-122"/>
              </a:rPr>
              <a:t>主要业务</a:t>
            </a:r>
            <a:endParaRPr lang="zh-CN" altLang="en-US" sz="2000" b="1" dirty="0">
              <a:solidFill>
                <a:schemeClr val="tx1">
                  <a:lumMod val="85000"/>
                  <a:lumOff val="15000"/>
                </a:schemeClr>
              </a:solidFill>
              <a:latin typeface="Arial" panose="020B0604020202020204" pitchFamily="34" charset="0"/>
              <a:ea typeface="微软雅黑" panose="020B0503020204020204" charset="-122"/>
            </a:endParaRPr>
          </a:p>
        </p:txBody>
      </p:sp>
      <p:sp>
        <p:nvSpPr>
          <p:cNvPr id="44" name="矩形 43"/>
          <p:cNvSpPr/>
          <p:nvPr>
            <p:custDataLst>
              <p:tags r:id="rId18"/>
            </p:custDataLst>
          </p:nvPr>
        </p:nvSpPr>
        <p:spPr>
          <a:xfrm>
            <a:off x="6492875" y="3789045"/>
            <a:ext cx="3572510" cy="351790"/>
          </a:xfrm>
          <a:prstGeom prst="rect">
            <a:avLst/>
          </a:prstGeom>
        </p:spPr>
        <p:txBody>
          <a:bodyPr wrap="square" lIns="91440" tIns="0" rIns="91440" bIns="45720">
            <a:normAutofit/>
          </a:bodyPr>
          <a:lstStyle/>
          <a:p>
            <a:pPr marL="0" lvl="0" indent="0" algn="l">
              <a:lnSpc>
                <a:spcPct val="120000"/>
              </a:lnSpc>
              <a:spcBef>
                <a:spcPts val="0"/>
              </a:spcBef>
              <a:spcAft>
                <a:spcPts val="0"/>
              </a:spcAft>
              <a:buSzPct val="100000"/>
            </a:pPr>
            <a:r>
              <a:rPr lang="en-US" altLang="zh-CN" sz="1400" dirty="0">
                <a:solidFill>
                  <a:schemeClr val="tx1">
                    <a:lumMod val="85000"/>
                    <a:lumOff val="15000"/>
                  </a:schemeClr>
                </a:solidFill>
                <a:latin typeface="Arial" panose="020B0604020202020204" pitchFamily="34" charset="0"/>
                <a:ea typeface="微软雅黑" panose="020B0503020204020204" charset="-122"/>
              </a:rPr>
              <a:t> </a:t>
            </a:r>
            <a:endParaRPr lang="en-US" altLang="zh-CN" sz="1400" dirty="0">
              <a:solidFill>
                <a:schemeClr val="tx1">
                  <a:lumMod val="85000"/>
                  <a:lumOff val="15000"/>
                </a:schemeClr>
              </a:solidFill>
              <a:latin typeface="Arial" panose="020B0604020202020204" pitchFamily="34" charset="0"/>
              <a:ea typeface="微软雅黑" panose="020B0503020204020204" charset="-122"/>
            </a:endParaRPr>
          </a:p>
        </p:txBody>
      </p:sp>
      <p:sp>
        <p:nvSpPr>
          <p:cNvPr id="51" name="椭圆 50"/>
          <p:cNvSpPr/>
          <p:nvPr>
            <p:custDataLst>
              <p:tags r:id="rId19"/>
            </p:custDataLst>
          </p:nvPr>
        </p:nvSpPr>
        <p:spPr>
          <a:xfrm>
            <a:off x="6019165" y="4291965"/>
            <a:ext cx="489585" cy="489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latin typeface="Arial" panose="020B0604020202020204" pitchFamily="34" charset="0"/>
            </a:endParaRPr>
          </a:p>
        </p:txBody>
      </p:sp>
      <p:sp>
        <p:nvSpPr>
          <p:cNvPr id="52" name="任意多边形 51"/>
          <p:cNvSpPr/>
          <p:nvPr>
            <p:custDataLst>
              <p:tags r:id="rId20"/>
            </p:custDataLst>
          </p:nvPr>
        </p:nvSpPr>
        <p:spPr bwMode="auto">
          <a:xfrm>
            <a:off x="6142990" y="4425950"/>
            <a:ext cx="241935" cy="2228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rgbClr val="FFFFFF"/>
          </a:solidFill>
          <a:ln>
            <a:noFill/>
          </a:ln>
        </p:spPr>
        <p:txBody>
          <a:bodyPr wrap="square" lIns="91440" tIns="45720" rIns="91440" bIns="45720" anchor="ctr">
            <a:normAutofit fontScale="4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Arial" panose="020B0604020202020204" pitchFamily="34" charset="0"/>
            </a:endParaRPr>
          </a:p>
        </p:txBody>
      </p:sp>
      <p:sp>
        <p:nvSpPr>
          <p:cNvPr id="49" name="矩形 48"/>
          <p:cNvSpPr/>
          <p:nvPr>
            <p:custDataLst>
              <p:tags r:id="rId21"/>
            </p:custDataLst>
          </p:nvPr>
        </p:nvSpPr>
        <p:spPr>
          <a:xfrm>
            <a:off x="6492875" y="4207510"/>
            <a:ext cx="3572510" cy="386715"/>
          </a:xfrm>
          <a:prstGeom prst="rect">
            <a:avLst/>
          </a:prstGeom>
        </p:spPr>
        <p:txBody>
          <a:bodyPr wrap="square" lIns="91440" tIns="45720" rIns="91440" bIns="0" anchor="ctr">
            <a:normAutofit/>
          </a:bodyPr>
          <a:lstStyle/>
          <a:p>
            <a:r>
              <a:rPr lang="en-US" altLang="zh-CN" sz="2000" b="1" dirty="0">
                <a:solidFill>
                  <a:schemeClr val="tx1">
                    <a:lumMod val="85000"/>
                    <a:lumOff val="15000"/>
                  </a:schemeClr>
                </a:solidFill>
                <a:latin typeface="Arial" panose="020B0604020202020204" pitchFamily="34" charset="0"/>
                <a:ea typeface="微软雅黑" panose="020B0503020204020204" charset="-122"/>
              </a:rPr>
              <a:t>“</a:t>
            </a:r>
            <a:r>
              <a:rPr lang="zh-CN" altLang="en-US" sz="2000" b="1" dirty="0">
                <a:solidFill>
                  <a:schemeClr val="tx1">
                    <a:lumMod val="85000"/>
                    <a:lumOff val="15000"/>
                  </a:schemeClr>
                </a:solidFill>
                <a:latin typeface="Arial" panose="020B0604020202020204" pitchFamily="34" charset="0"/>
                <a:ea typeface="微软雅黑" panose="020B0503020204020204" charset="-122"/>
              </a:rPr>
              <a:t>上帝</a:t>
            </a:r>
            <a:r>
              <a:rPr lang="en-US" altLang="zh-CN" sz="2000" b="1" dirty="0">
                <a:solidFill>
                  <a:schemeClr val="tx1">
                    <a:lumMod val="85000"/>
                    <a:lumOff val="15000"/>
                  </a:schemeClr>
                </a:solidFill>
                <a:latin typeface="Arial" panose="020B0604020202020204" pitchFamily="34" charset="0"/>
                <a:ea typeface="微软雅黑" panose="020B0503020204020204" charset="-122"/>
              </a:rPr>
              <a:t>”</a:t>
            </a:r>
            <a:r>
              <a:rPr lang="zh-CN" altLang="en-US" sz="2000" b="1" dirty="0">
                <a:solidFill>
                  <a:schemeClr val="tx1">
                    <a:lumMod val="85000"/>
                    <a:lumOff val="15000"/>
                  </a:schemeClr>
                </a:solidFill>
                <a:latin typeface="Arial" panose="020B0604020202020204" pitchFamily="34" charset="0"/>
                <a:ea typeface="微软雅黑" panose="020B0503020204020204" charset="-122"/>
              </a:rPr>
              <a:t>眼中的中通</a:t>
            </a:r>
            <a:endParaRPr lang="zh-CN" altLang="en-US" sz="2000" b="1" dirty="0">
              <a:solidFill>
                <a:schemeClr val="tx1">
                  <a:lumMod val="85000"/>
                  <a:lumOff val="15000"/>
                </a:schemeClr>
              </a:solidFill>
              <a:latin typeface="Arial" panose="020B0604020202020204" pitchFamily="34" charset="0"/>
              <a:ea typeface="微软雅黑" panose="020B0503020204020204" charset="-122"/>
            </a:endParaRPr>
          </a:p>
        </p:txBody>
      </p:sp>
      <p:sp>
        <p:nvSpPr>
          <p:cNvPr id="50" name="矩形 49"/>
          <p:cNvSpPr/>
          <p:nvPr>
            <p:custDataLst>
              <p:tags r:id="rId22"/>
            </p:custDataLst>
          </p:nvPr>
        </p:nvSpPr>
        <p:spPr>
          <a:xfrm>
            <a:off x="6492875" y="4634865"/>
            <a:ext cx="3572510" cy="351790"/>
          </a:xfrm>
          <a:prstGeom prst="rect">
            <a:avLst/>
          </a:prstGeom>
        </p:spPr>
        <p:txBody>
          <a:bodyPr wrap="square" lIns="91440" tIns="0" rIns="91440" bIns="45720">
            <a:normAutofit/>
          </a:bodyPr>
          <a:lstStyle/>
          <a:p>
            <a:pPr>
              <a:lnSpc>
                <a:spcPct val="120000"/>
              </a:lnSpc>
            </a:pPr>
            <a:r>
              <a:rPr lang="en-US" altLang="zh-CN" sz="1400" dirty="0">
                <a:solidFill>
                  <a:schemeClr val="tx1">
                    <a:lumMod val="85000"/>
                    <a:lumOff val="15000"/>
                  </a:schemeClr>
                </a:solidFill>
                <a:latin typeface="Arial" panose="020B0604020202020204" pitchFamily="34" charset="0"/>
                <a:ea typeface="微软雅黑" panose="020B0503020204020204" charset="-122"/>
              </a:rPr>
              <a:t> </a:t>
            </a:r>
            <a:endParaRPr lang="en-US" altLang="zh-CN" sz="1400" dirty="0">
              <a:solidFill>
                <a:schemeClr val="tx1">
                  <a:lumMod val="85000"/>
                  <a:lumOff val="15000"/>
                </a:schemeClr>
              </a:solidFill>
              <a:latin typeface="Arial" panose="020B0604020202020204" pitchFamily="34" charset="0"/>
              <a:ea typeface="微软雅黑" panose="020B0503020204020204" charset="-122"/>
            </a:endParaRPr>
          </a:p>
        </p:txBody>
      </p:sp>
      <p:sp>
        <p:nvSpPr>
          <p:cNvPr id="57" name="椭圆 56"/>
          <p:cNvSpPr/>
          <p:nvPr>
            <p:custDataLst>
              <p:tags r:id="rId23"/>
            </p:custDataLst>
          </p:nvPr>
        </p:nvSpPr>
        <p:spPr>
          <a:xfrm>
            <a:off x="6019165" y="5138420"/>
            <a:ext cx="489585" cy="489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latin typeface="Arial" panose="020B0604020202020204" pitchFamily="34" charset="0"/>
            </a:endParaRPr>
          </a:p>
        </p:txBody>
      </p:sp>
      <p:sp>
        <p:nvSpPr>
          <p:cNvPr id="58" name="任意多边形 57"/>
          <p:cNvSpPr/>
          <p:nvPr>
            <p:custDataLst>
              <p:tags r:id="rId24"/>
            </p:custDataLst>
          </p:nvPr>
        </p:nvSpPr>
        <p:spPr bwMode="auto">
          <a:xfrm>
            <a:off x="6142990" y="5271770"/>
            <a:ext cx="241935" cy="2228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rgbClr val="FFFFFF"/>
          </a:solidFill>
          <a:ln>
            <a:noFill/>
          </a:ln>
        </p:spPr>
        <p:txBody>
          <a:bodyPr wrap="square" lIns="91440" tIns="45720" rIns="91440" bIns="45720" anchor="ctr">
            <a:normAutofit fontScale="4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Arial" panose="020B0604020202020204" pitchFamily="34" charset="0"/>
            </a:endParaRPr>
          </a:p>
        </p:txBody>
      </p:sp>
      <p:sp>
        <p:nvSpPr>
          <p:cNvPr id="55" name="矩形 54"/>
          <p:cNvSpPr/>
          <p:nvPr>
            <p:custDataLst>
              <p:tags r:id="rId25"/>
            </p:custDataLst>
          </p:nvPr>
        </p:nvSpPr>
        <p:spPr>
          <a:xfrm>
            <a:off x="6492875" y="5053330"/>
            <a:ext cx="3572510" cy="386715"/>
          </a:xfrm>
          <a:prstGeom prst="rect">
            <a:avLst/>
          </a:prstGeom>
        </p:spPr>
        <p:txBody>
          <a:bodyPr wrap="square" lIns="91440" tIns="45720" rIns="91440" bIns="0" anchor="ctr">
            <a:normAutofit/>
          </a:bodyPr>
          <a:lstStyle/>
          <a:p>
            <a:r>
              <a:rPr lang="zh-CN" altLang="en-US" sz="2000" b="1" dirty="0">
                <a:solidFill>
                  <a:schemeClr val="tx1">
                    <a:lumMod val="85000"/>
                    <a:lumOff val="15000"/>
                  </a:schemeClr>
                </a:solidFill>
                <a:latin typeface="Arial" panose="020B0604020202020204" pitchFamily="34" charset="0"/>
                <a:ea typeface="微软雅黑" panose="020B0503020204020204" charset="-122"/>
              </a:rPr>
              <a:t>问题丶挑战跟建议</a:t>
            </a:r>
            <a:endParaRPr lang="zh-CN" altLang="en-US" sz="2000" b="1" dirty="0">
              <a:solidFill>
                <a:schemeClr val="tx1">
                  <a:lumMod val="85000"/>
                  <a:lumOff val="15000"/>
                </a:schemeClr>
              </a:solidFill>
              <a:latin typeface="Arial" panose="020B0604020202020204" pitchFamily="34" charset="0"/>
              <a:ea typeface="微软雅黑" panose="020B0503020204020204" charset="-122"/>
            </a:endParaRPr>
          </a:p>
        </p:txBody>
      </p:sp>
      <p:sp>
        <p:nvSpPr>
          <p:cNvPr id="56" name="矩形 55"/>
          <p:cNvSpPr/>
          <p:nvPr>
            <p:custDataLst>
              <p:tags r:id="rId26"/>
            </p:custDataLst>
          </p:nvPr>
        </p:nvSpPr>
        <p:spPr>
          <a:xfrm>
            <a:off x="6492875" y="5480685"/>
            <a:ext cx="3572510" cy="351790"/>
          </a:xfrm>
          <a:prstGeom prst="rect">
            <a:avLst/>
          </a:prstGeom>
        </p:spPr>
        <p:txBody>
          <a:bodyPr wrap="square" lIns="91440" tIns="0" rIns="91440" bIns="45720">
            <a:normAutofit/>
          </a:bodyPr>
          <a:lstStyle/>
          <a:p>
            <a:pPr>
              <a:lnSpc>
                <a:spcPct val="120000"/>
              </a:lnSpc>
            </a:pPr>
            <a:r>
              <a:rPr lang="en-US" altLang="zh-CN" sz="1400" dirty="0">
                <a:solidFill>
                  <a:schemeClr val="tx1">
                    <a:lumMod val="85000"/>
                    <a:lumOff val="15000"/>
                  </a:schemeClr>
                </a:solidFill>
                <a:latin typeface="Arial" panose="020B0604020202020204" pitchFamily="34" charset="0"/>
                <a:ea typeface="微软雅黑" panose="020B0503020204020204" charset="-122"/>
              </a:rPr>
              <a:t> </a:t>
            </a:r>
            <a:endParaRPr lang="en-US" altLang="zh-CN" sz="1400" dirty="0">
              <a:solidFill>
                <a:schemeClr val="tx1">
                  <a:lumMod val="85000"/>
                  <a:lumOff val="15000"/>
                </a:schemeClr>
              </a:solidFill>
              <a:latin typeface="Arial" panose="020B0604020202020204" pitchFamily="34" charset="0"/>
              <a:ea typeface="微软雅黑" panose="020B0503020204020204" charset="-122"/>
            </a:endParaRPr>
          </a:p>
        </p:txBody>
      </p:sp>
      <p:cxnSp>
        <p:nvCxnSpPr>
          <p:cNvPr id="60" name="直接连接符 59"/>
          <p:cNvCxnSpPr/>
          <p:nvPr>
            <p:custDataLst>
              <p:tags r:id="rId27"/>
            </p:custDataLst>
          </p:nvPr>
        </p:nvCxnSpPr>
        <p:spPr>
          <a:xfrm>
            <a:off x="6492875" y="1633220"/>
            <a:ext cx="357251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28"/>
            </p:custDataLst>
          </p:nvPr>
        </p:nvCxnSpPr>
        <p:spPr>
          <a:xfrm>
            <a:off x="6492875" y="2479040"/>
            <a:ext cx="357251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custDataLst>
              <p:tags r:id="rId29"/>
            </p:custDataLst>
          </p:nvPr>
        </p:nvCxnSpPr>
        <p:spPr>
          <a:xfrm>
            <a:off x="6492875" y="3325495"/>
            <a:ext cx="357251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custDataLst>
              <p:tags r:id="rId30"/>
            </p:custDataLst>
          </p:nvPr>
        </p:nvCxnSpPr>
        <p:spPr>
          <a:xfrm>
            <a:off x="6492875" y="4171315"/>
            <a:ext cx="357251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custDataLst>
              <p:tags r:id="rId31"/>
            </p:custDataLst>
          </p:nvPr>
        </p:nvCxnSpPr>
        <p:spPr>
          <a:xfrm>
            <a:off x="6492875" y="5017135"/>
            <a:ext cx="357251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custDataLst>
      <p:tags r:id="rId3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9281" y="266700"/>
            <a:ext cx="5419185" cy="895350"/>
          </a:xfrm>
        </p:spPr>
        <p:txBody>
          <a:bodyPr/>
          <a:p>
            <a:r>
              <a:rPr lang="zh-CN" altLang="en-US"/>
              <a:t>机遇</a:t>
            </a:r>
            <a:endParaRPr lang="zh-CN" altLang="en-US"/>
          </a:p>
        </p:txBody>
      </p:sp>
      <p:sp>
        <p:nvSpPr>
          <p:cNvPr id="3" name="文本占位符 2"/>
          <p:cNvSpPr>
            <a:spLocks noGrp="1"/>
          </p:cNvSpPr>
          <p:nvPr>
            <p:ph type="body" idx="1"/>
          </p:nvPr>
        </p:nvSpPr>
        <p:spPr>
          <a:xfrm>
            <a:off x="1234131" y="1556931"/>
            <a:ext cx="5419185" cy="1015623"/>
          </a:xfrm>
        </p:spPr>
        <p:txBody>
          <a:bodyPr>
            <a:noAutofit/>
          </a:bodyPr>
          <a:p>
            <a:r>
              <a:rPr lang="zh-CN" altLang="en-US" sz="1600"/>
              <a:t>实现三个转变：实现员工从就业到创业的转变，让大家从进入中通，到信任中通，再到热爱中通；实现从“居安思危”到“居安思进”的转变；实现中通全网从“利已-利他-利社会”到“利社会-利他-利己”的转变</a:t>
            </a:r>
            <a:endParaRPr lang="zh-CN" altLang="en-US" sz="1600"/>
          </a:p>
        </p:txBody>
      </p:sp>
      <p:sp>
        <p:nvSpPr>
          <p:cNvPr id="4" name="文本框 3"/>
          <p:cNvSpPr txBox="1"/>
          <p:nvPr/>
        </p:nvSpPr>
        <p:spPr>
          <a:xfrm>
            <a:off x="1138555" y="3107055"/>
            <a:ext cx="5610860" cy="1198880"/>
          </a:xfrm>
          <a:prstGeom prst="rect">
            <a:avLst/>
          </a:prstGeom>
          <a:noFill/>
        </p:spPr>
        <p:txBody>
          <a:bodyPr wrap="square" rtlCol="0">
            <a:spAutoFit/>
          </a:bodyPr>
          <a:p>
            <a:r>
              <a:rPr lang="zh-CN" altLang="en-US"/>
              <a:t>坐实四项工作：健全末端配送网络，激发基层活力；加强全网能力建设，改善作业环境；踏实建设生态体系，提升品牌价值；强化服务质量意识，推动高质发展。</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53181" y="1384300"/>
            <a:ext cx="5419185" cy="895350"/>
          </a:xfrm>
        </p:spPr>
        <p:txBody>
          <a:bodyPr/>
          <a:p>
            <a:r>
              <a:rPr lang="zh-CN" altLang="en-US"/>
              <a:t>建议</a:t>
            </a:r>
            <a:endParaRPr lang="zh-CN" altLang="en-US"/>
          </a:p>
        </p:txBody>
      </p:sp>
      <p:sp>
        <p:nvSpPr>
          <p:cNvPr id="3" name="文本占位符 2"/>
          <p:cNvSpPr>
            <a:spLocks noGrp="1"/>
          </p:cNvSpPr>
          <p:nvPr>
            <p:ph type="body" idx="1"/>
          </p:nvPr>
        </p:nvSpPr>
        <p:spPr>
          <a:xfrm>
            <a:off x="1253490" y="2709545"/>
            <a:ext cx="4375785" cy="1967865"/>
          </a:xfrm>
        </p:spPr>
        <p:txBody>
          <a:bodyPr>
            <a:normAutofit/>
          </a:bodyPr>
          <a:p>
            <a:r>
              <a:rPr lang="zh-CN" altLang="en-US"/>
              <a:t>1，提高公司的积极性，对员工奖励。</a:t>
            </a:r>
            <a:endParaRPr lang="zh-CN" altLang="en-US"/>
          </a:p>
          <a:p>
            <a:r>
              <a:rPr lang="zh-CN" altLang="en-US"/>
              <a:t>2，提高服务质量，进行多个地方送货，收获更多客源。</a:t>
            </a:r>
            <a:endParaRPr lang="zh-CN" altLang="en-US"/>
          </a:p>
          <a:p>
            <a:r>
              <a:rPr lang="zh-CN" altLang="en-US"/>
              <a:t>3，客服电话能打得通！！</a:t>
            </a:r>
            <a:endParaRPr lang="zh-CN" altLang="en-US"/>
          </a:p>
        </p:txBody>
      </p:sp>
      <p:pic>
        <p:nvPicPr>
          <p:cNvPr id="4" name="图片 3"/>
          <p:cNvPicPr>
            <a:picLocks noChangeAspect="1"/>
          </p:cNvPicPr>
          <p:nvPr/>
        </p:nvPicPr>
        <p:blipFill>
          <a:blip r:embed="rId1"/>
          <a:stretch>
            <a:fillRect/>
          </a:stretch>
        </p:blipFill>
        <p:spPr>
          <a:xfrm>
            <a:off x="5560695" y="1885950"/>
            <a:ext cx="3086100" cy="3086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
          </p:nvPr>
        </p:nvSpPr>
        <p:spPr/>
        <p:txBody>
          <a:bodyPr/>
          <a:p>
            <a:r>
              <a:rPr lang="en-US" altLang="zh-CN"/>
              <a:t> </a:t>
            </a:r>
            <a:endParaRPr lang="en-US" altLang="zh-CN"/>
          </a:p>
        </p:txBody>
      </p:sp>
      <p:sp>
        <p:nvSpPr>
          <p:cNvPr id="3" name="标题 2"/>
          <p:cNvSpPr>
            <a:spLocks noGrp="1"/>
          </p:cNvSpPr>
          <p:nvPr>
            <p:ph type="ctrTitle"/>
          </p:nvPr>
        </p:nvSpPr>
        <p:spPr>
          <a:xfrm>
            <a:off x="2184379" y="2264367"/>
            <a:ext cx="8002926" cy="1495696"/>
          </a:xfrm>
        </p:spPr>
        <p:txBody>
          <a:bodyPr/>
          <a:p>
            <a:r>
              <a:rPr lang="zh-CN" altLang="en-US"/>
              <a:t>谢谢观看！！！！</a:t>
            </a:r>
            <a:endParaRPr lang="zh-CN" altLang="en-US"/>
          </a:p>
        </p:txBody>
      </p:sp>
      <p:sp>
        <p:nvSpPr>
          <p:cNvPr id="4" name="文本占位符 3"/>
          <p:cNvSpPr>
            <a:spLocks noGrp="1"/>
          </p:cNvSpPr>
          <p:nvPr>
            <p:ph type="body" sz="quarter" idx="10"/>
          </p:nvPr>
        </p:nvSpPr>
        <p:spPr/>
        <p:txBody>
          <a:bodyPr/>
          <a:p>
            <a:r>
              <a:rPr lang="en-US" altLang="zh-CN"/>
              <a:t> </a:t>
            </a:r>
            <a:endParaRPr lang="en-US" altLang="zh-CN"/>
          </a:p>
        </p:txBody>
      </p:sp>
      <p:sp>
        <p:nvSpPr>
          <p:cNvPr id="5" name="文本占位符 4"/>
          <p:cNvSpPr>
            <a:spLocks noGrp="1"/>
          </p:cNvSpPr>
          <p:nvPr>
            <p:ph type="body" sz="quarter" idx="11"/>
          </p:nvPr>
        </p:nvSpPr>
        <p:spPr/>
        <p:txBody>
          <a:bodyPr/>
          <a:p>
            <a:r>
              <a:rPr lang="en-US" altLang="zh-CN"/>
              <a:t> </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sp>
        <p:nvSpPr>
          <p:cNvPr id="1048601" name="标题 1"/>
          <p:cNvSpPr>
            <a:spLocks noGrp="1"/>
          </p:cNvSpPr>
          <p:nvPr>
            <p:ph type="ctrTitle"/>
          </p:nvPr>
        </p:nvSpPr>
        <p:spPr>
          <a:xfrm>
            <a:off x="914400" y="1122363"/>
            <a:ext cx="5080272" cy="388526"/>
          </a:xfrm>
          <a:noFill/>
          <a:ln>
            <a:noFill/>
            <a:prstDash val="solid"/>
          </a:ln>
        </p:spPr>
        <p:txBody>
          <a:bodyPr>
            <a:normAutofit fontScale="90000"/>
          </a:bodyPr>
          <a:p>
            <a:r>
              <a:rPr lang="en-US" altLang="zh-CN" b="1" i="1" u="sng">
                <a:solidFill>
                  <a:srgbClr val="BF0000"/>
                </a:solidFill>
              </a:rPr>
              <a:t>  </a:t>
            </a:r>
            <a:br>
              <a:rPr lang="en-US" altLang="zh-CN" b="1" i="1" u="sng">
                <a:solidFill>
                  <a:srgbClr val="BF0000"/>
                </a:solidFill>
              </a:rPr>
            </a:br>
            <a:endParaRPr lang="en-US" altLang="zh-CN" b="1" i="1" u="sng">
              <a:solidFill>
                <a:srgbClr val="BF0000"/>
              </a:solidFill>
            </a:endParaRPr>
          </a:p>
        </p:txBody>
      </p:sp>
      <p:sp>
        <p:nvSpPr>
          <p:cNvPr id="1048602" name="文本框 1048601"/>
          <p:cNvSpPr txBox="1"/>
          <p:nvPr/>
        </p:nvSpPr>
        <p:spPr>
          <a:xfrm>
            <a:off x="5546063" y="867093"/>
            <a:ext cx="4572000" cy="510540"/>
          </a:xfrm>
          <a:prstGeom prst="rect">
            <a:avLst/>
          </a:prstGeom>
        </p:spPr>
        <p:txBody>
          <a:bodyPr wrap="square" rtlCol="0">
            <a:spAutoFit/>
          </a:bodyPr>
          <a:p>
            <a:r>
              <a:rPr lang="zh-CN" sz="2800">
                <a:solidFill>
                  <a:srgbClr val="000000"/>
                </a:solidFill>
              </a:rPr>
              <a:t> </a:t>
            </a:r>
            <a:endParaRPr lang="zh-CN" sz="2800">
              <a:solidFill>
                <a:srgbClr val="000000"/>
              </a:solidFill>
            </a:endParaRPr>
          </a:p>
        </p:txBody>
      </p:sp>
      <p:pic>
        <p:nvPicPr>
          <p:cNvPr id="2097152" name="图片 2097151"/>
          <p:cNvPicPr/>
          <p:nvPr/>
        </p:nvPicPr>
        <p:blipFill>
          <a:blip r:embed="rId1"/>
          <a:stretch>
            <a:fillRect/>
          </a:stretch>
        </p:blipFill>
        <p:spPr>
          <a:xfrm>
            <a:off x="7995920" y="-146050"/>
            <a:ext cx="4229100" cy="2404110"/>
          </a:xfrm>
          <a:prstGeom prst="rect">
            <a:avLst/>
          </a:prstGeom>
        </p:spPr>
      </p:pic>
      <p:sp>
        <p:nvSpPr>
          <p:cNvPr id="1048603" name="文本框 1048602"/>
          <p:cNvSpPr txBox="1"/>
          <p:nvPr/>
        </p:nvSpPr>
        <p:spPr>
          <a:xfrm>
            <a:off x="1748165" y="2158724"/>
            <a:ext cx="9504413" cy="510540"/>
          </a:xfrm>
          <a:prstGeom prst="rect">
            <a:avLst/>
          </a:prstGeom>
        </p:spPr>
        <p:txBody>
          <a:bodyPr wrap="square" rtlCol="0">
            <a:spAutoFit/>
          </a:bodyPr>
          <a:p>
            <a:r>
              <a:rPr lang="zh-CN" altLang="en-US" sz="2800">
                <a:solidFill>
                  <a:srgbClr val="000000"/>
                </a:solidFill>
              </a:rPr>
              <a:t>●</a:t>
            </a:r>
            <a:r>
              <a:rPr lang="en-US" altLang="en-US" sz="2800" b="0">
                <a:solidFill>
                  <a:srgbClr val="000000"/>
                </a:solidFill>
              </a:rPr>
              <a:t> </a:t>
            </a:r>
            <a:r>
              <a:rPr lang="en-US" altLang="en-US" sz="2800" b="0">
                <a:solidFill>
                  <a:srgbClr val="000000"/>
                </a:solidFill>
              </a:rPr>
              <a:t> </a:t>
            </a:r>
            <a:r>
              <a:rPr lang="en-US" altLang="en-US" sz="2800" b="0">
                <a:solidFill>
                  <a:srgbClr val="000000"/>
                </a:solidFill>
              </a:rPr>
              <a:t> </a:t>
            </a:r>
            <a:r>
              <a:rPr lang="zh-CN" altLang="en-US" sz="2800" b="0">
                <a:solidFill>
                  <a:srgbClr val="000000"/>
                </a:solidFill>
              </a:rPr>
              <a:t>中通快递股份有限公司</a:t>
            </a:r>
            <a:r>
              <a:rPr lang="en-US" altLang="en-US" sz="2800" b="0">
                <a:solidFill>
                  <a:srgbClr val="000000"/>
                </a:solidFill>
              </a:rPr>
              <a:t> </a:t>
            </a:r>
            <a:r>
              <a:rPr lang="en-US" altLang="en-US" sz="2800" b="0">
                <a:solidFill>
                  <a:srgbClr val="000000"/>
                </a:solidFill>
              </a:rPr>
              <a:t> </a:t>
            </a:r>
            <a:r>
              <a:rPr lang="en-US" altLang="en-US" sz="2800" b="0">
                <a:solidFill>
                  <a:srgbClr val="000000"/>
                </a:solidFill>
              </a:rPr>
              <a:t> </a:t>
            </a:r>
            <a:r>
              <a:rPr lang="zh-CN" altLang="en-US" sz="2800" b="0">
                <a:solidFill>
                  <a:srgbClr val="000000"/>
                </a:solidFill>
              </a:rPr>
              <a:t>简称</a:t>
            </a:r>
            <a:r>
              <a:rPr lang="en-US" altLang="en-US" sz="2800" b="0">
                <a:solidFill>
                  <a:srgbClr val="000000"/>
                </a:solidFill>
              </a:rPr>
              <a:t>:</a:t>
            </a:r>
            <a:r>
              <a:rPr lang="zh-CN" altLang="en-US" sz="2800" b="1" i="0" u="sng">
                <a:solidFill>
                  <a:srgbClr val="02A5E3"/>
                </a:solidFill>
              </a:rPr>
              <a:t>中通</a:t>
            </a:r>
            <a:r>
              <a:rPr lang="zh-CN" altLang="en-US" sz="2800" b="1" i="0" u="sng">
                <a:solidFill>
                  <a:srgbClr val="02A5E3"/>
                </a:solidFill>
              </a:rPr>
              <a:t>快递</a:t>
            </a:r>
            <a:r>
              <a:rPr lang="en-US" altLang="en-US" sz="2800">
                <a:solidFill>
                  <a:srgbClr val="000000"/>
                </a:solidFill>
              </a:rPr>
              <a:t> </a:t>
            </a:r>
            <a:r>
              <a:rPr lang="en-US" altLang="en-US" sz="2800">
                <a:solidFill>
                  <a:srgbClr val="000000"/>
                </a:solidFill>
              </a:rPr>
              <a:t> </a:t>
            </a:r>
            <a:endParaRPr lang="zh-CN" sz="2800">
              <a:solidFill>
                <a:srgbClr val="000000"/>
              </a:solidFill>
            </a:endParaRPr>
          </a:p>
        </p:txBody>
      </p:sp>
      <p:sp>
        <p:nvSpPr>
          <p:cNvPr id="1048604" name="文本框 1048603"/>
          <p:cNvSpPr txBox="1"/>
          <p:nvPr/>
        </p:nvSpPr>
        <p:spPr>
          <a:xfrm>
            <a:off x="1798609" y="3251200"/>
            <a:ext cx="8009033" cy="1348739"/>
          </a:xfrm>
          <a:prstGeom prst="rect">
            <a:avLst/>
          </a:prstGeom>
        </p:spPr>
        <p:txBody>
          <a:bodyPr wrap="square" rtlCol="0">
            <a:spAutoFit/>
          </a:bodyPr>
          <a:p>
            <a:r>
              <a:rPr lang="zh-CN" altLang="en-US" sz="2800">
                <a:solidFill>
                  <a:srgbClr val="000000"/>
                </a:solidFill>
              </a:rPr>
              <a:t>●</a:t>
            </a:r>
            <a:r>
              <a:rPr lang="en-US" altLang="en-US" sz="2800">
                <a:solidFill>
                  <a:srgbClr val="000000"/>
                </a:solidFill>
              </a:rPr>
              <a:t> </a:t>
            </a:r>
            <a:r>
              <a:rPr lang="zh-CN" altLang="en-US" sz="2800">
                <a:solidFill>
                  <a:srgbClr val="000000"/>
                </a:solidFill>
              </a:rPr>
              <a:t>中通快递股份有限公司于2002年5月8日在上海成立，是一家集快递、物流及其他业务于一体的大型集团公司，注册商标“中通®”、“zto®”。</a:t>
            </a:r>
            <a:r>
              <a:rPr lang="en-US" altLang="en-US" sz="2800">
                <a:solidFill>
                  <a:srgbClr val="000000"/>
                </a:solidFill>
              </a:rPr>
              <a:t> </a:t>
            </a:r>
            <a:endParaRPr lang="zh-CN" sz="2800">
              <a:solidFill>
                <a:srgbClr val="000000"/>
              </a:solidFill>
            </a:endParaRPr>
          </a:p>
        </p:txBody>
      </p:sp>
      <p:sp>
        <p:nvSpPr>
          <p:cNvPr id="1048605" name="文本框 1048604"/>
          <p:cNvSpPr txBox="1"/>
          <p:nvPr/>
        </p:nvSpPr>
        <p:spPr>
          <a:xfrm>
            <a:off x="1286973" y="4976790"/>
            <a:ext cx="8402827" cy="510540"/>
          </a:xfrm>
          <a:prstGeom prst="rect">
            <a:avLst/>
          </a:prstGeom>
        </p:spPr>
        <p:txBody>
          <a:bodyPr wrap="square" rtlCol="0">
            <a:spAutoFit/>
          </a:bodyPr>
          <a:p>
            <a:pPr marL="0" indent="0" algn="l">
              <a:buNone/>
            </a:pPr>
            <a:r>
              <a:rPr lang="en-US" altLang="en-US" sz="2800">
                <a:solidFill>
                  <a:srgbClr val="000000"/>
                </a:solidFill>
              </a:rPr>
              <a:t> </a:t>
            </a:r>
            <a:r>
              <a:rPr lang="en-US" altLang="en-US" sz="2800">
                <a:solidFill>
                  <a:srgbClr val="000000"/>
                </a:solidFill>
              </a:rPr>
              <a:t> </a:t>
            </a:r>
            <a:r>
              <a:rPr lang="en-US" altLang="en-US" sz="2800">
                <a:solidFill>
                  <a:srgbClr val="000000"/>
                </a:solidFill>
              </a:rPr>
              <a:t> </a:t>
            </a:r>
            <a:r>
              <a:rPr lang="en-US" altLang="en-US" sz="2800">
                <a:solidFill>
                  <a:srgbClr val="000000"/>
                </a:solidFill>
              </a:rPr>
              <a:t> </a:t>
            </a:r>
            <a:r>
              <a:rPr lang="en-US" altLang="en-US" sz="2800">
                <a:solidFill>
                  <a:srgbClr val="000000"/>
                </a:solidFill>
              </a:rPr>
              <a:t> </a:t>
            </a:r>
            <a:r>
              <a:rPr lang="zh-CN" altLang="en-US" sz="2800">
                <a:solidFill>
                  <a:srgbClr val="000000"/>
                </a:solidFill>
              </a:rPr>
              <a:t>●</a:t>
            </a:r>
            <a:r>
              <a:rPr lang="en-US" altLang="en-US" sz="2800">
                <a:solidFill>
                  <a:srgbClr val="000000"/>
                </a:solidFill>
              </a:rPr>
              <a:t> </a:t>
            </a:r>
            <a:r>
              <a:rPr lang="en-US" altLang="en-US" sz="2800">
                <a:solidFill>
                  <a:srgbClr val="000000"/>
                </a:solidFill>
              </a:rPr>
              <a:t> </a:t>
            </a:r>
            <a:r>
              <a:rPr lang="zh-CN" sz="2800">
                <a:solidFill>
                  <a:srgbClr val="000000"/>
                </a:solidFill>
              </a:rPr>
              <a:t>总部地点</a:t>
            </a:r>
            <a:r>
              <a:rPr lang="en-US" sz="2800">
                <a:solidFill>
                  <a:srgbClr val="000000"/>
                </a:solidFill>
              </a:rPr>
              <a:t>:</a:t>
            </a:r>
            <a:r>
              <a:rPr lang="zh-CN" sz="2800">
                <a:solidFill>
                  <a:srgbClr val="000000"/>
                </a:solidFill>
              </a:rPr>
              <a:t>上海市青浦区华新镇华志路1685号</a:t>
            </a:r>
            <a:r>
              <a:rPr lang="zh-CN" altLang="en-US" sz="2800">
                <a:solidFill>
                  <a:srgbClr val="000000"/>
                </a:solidFill>
              </a:rPr>
              <a:t>。</a:t>
            </a:r>
            <a:endParaRPr lang="zh-CN" sz="2800">
              <a:solidFill>
                <a:srgbClr val="000000"/>
              </a:solidFill>
            </a:endParaRPr>
          </a:p>
        </p:txBody>
      </p:sp>
      <p:sp>
        <p:nvSpPr>
          <p:cNvPr id="1" name="文本框 0"/>
          <p:cNvSpPr txBox="1"/>
          <p:nvPr/>
        </p:nvSpPr>
        <p:spPr>
          <a:xfrm>
            <a:off x="2583815" y="574675"/>
            <a:ext cx="5141595" cy="1106805"/>
          </a:xfrm>
          <a:prstGeom prst="rect">
            <a:avLst/>
          </a:prstGeom>
          <a:noFill/>
        </p:spPr>
        <p:txBody>
          <a:bodyPr wrap="square" rtlCol="0" anchor="t">
            <a:spAutoFit/>
          </a:bodyPr>
          <a:p>
            <a:r>
              <a:rPr lang="zh-CN" altLang="en-US" sz="4800" i="1" u="sng">
                <a:solidFill>
                  <a:srgbClr val="BF0000"/>
                </a:solidFill>
                <a:sym typeface="+mn-ea"/>
              </a:rPr>
              <a:t>一、企业简介</a:t>
            </a:r>
            <a:br>
              <a:rPr lang="zh-CN" altLang="en-US" b="1" i="1" u="sng">
                <a:solidFill>
                  <a:srgbClr val="BF0000"/>
                </a:solidFill>
                <a:sym typeface="+mn-ea"/>
              </a:rPr>
            </a:b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8" name=""/>
        <p:cNvGrpSpPr/>
        <p:nvPr/>
      </p:nvGrpSpPr>
      <p:grpSpPr>
        <a:xfrm>
          <a:off x="0" y="0"/>
          <a:ext cx="0" cy="0"/>
          <a:chOff x="0" y="0"/>
          <a:chExt cx="0" cy="0"/>
        </a:xfrm>
      </p:grpSpPr>
      <p:sp>
        <p:nvSpPr>
          <p:cNvPr id="1048586" name="内容占位符 1048585"/>
          <p:cNvSpPr>
            <a:spLocks noGrp="1"/>
          </p:cNvSpPr>
          <p:nvPr>
            <p:ph idx="1"/>
          </p:nvPr>
        </p:nvSpPr>
        <p:spPr>
          <a:xfrm>
            <a:off x="838200" y="208620"/>
            <a:ext cx="10850107" cy="5968343"/>
          </a:xfrm>
        </p:spPr>
        <p:txBody>
          <a:bodyPr>
            <a:normAutofit/>
          </a:bodyPr>
          <a:p>
            <a:pPr marL="0" indent="0">
              <a:buNone/>
            </a:pPr>
            <a:r>
              <a:rPr lang="zh-CN" altLang="en-US" sz="2800">
                <a:latin typeface="华文新魏" panose="02010800040101010101" charset="-122"/>
                <a:ea typeface="华文新魏" panose="02010800040101010101" charset="-122"/>
                <a:cs typeface="华文新魏" panose="02010800040101010101" charset="-122"/>
              </a:rPr>
              <a:t>●</a:t>
            </a:r>
            <a:r>
              <a:rPr lang="zh-CN" sz="2800">
                <a:solidFill>
                  <a:srgbClr val="FF0000"/>
                </a:solidFill>
                <a:latin typeface="华文新魏" panose="02010800040101010101" charset="-122"/>
                <a:ea typeface="华文新魏" panose="02010800040101010101" charset="-122"/>
                <a:cs typeface="华文新魏" panose="02010800040101010101" charset="-122"/>
              </a:rPr>
              <a:t>经营范围</a:t>
            </a:r>
            <a:r>
              <a:rPr lang="zh-CN" sz="2800">
                <a:latin typeface="华文新魏" panose="02010800040101010101" charset="-122"/>
                <a:ea typeface="华文新魏" panose="02010800040101010101" charset="-122"/>
                <a:cs typeface="华文新魏" panose="02010800040101010101" charset="-122"/>
              </a:rPr>
              <a:t>:快递服务</a:t>
            </a:r>
            <a:endParaRPr lang="zh-CN" sz="2800">
              <a:latin typeface="华文新魏" panose="02010800040101010101" charset="-122"/>
              <a:ea typeface="华文新魏" panose="02010800040101010101" charset="-122"/>
              <a:cs typeface="华文新魏" panose="02010800040101010101" charset="-122"/>
            </a:endParaRPr>
          </a:p>
          <a:p>
            <a:pPr marL="0" indent="0">
              <a:buNone/>
            </a:pPr>
            <a:r>
              <a:rPr lang="zh-CN" altLang="en-US" sz="2800">
                <a:latin typeface="华文新魏" panose="02010800040101010101" charset="-122"/>
                <a:ea typeface="华文新魏" panose="02010800040101010101" charset="-122"/>
                <a:cs typeface="华文新魏" panose="02010800040101010101" charset="-122"/>
              </a:rPr>
              <a:t>●</a:t>
            </a:r>
            <a:r>
              <a:rPr lang="zh-CN" sz="2800">
                <a:solidFill>
                  <a:srgbClr val="FF0000"/>
                </a:solidFill>
                <a:latin typeface="华文新魏" panose="02010800040101010101" charset="-122"/>
                <a:ea typeface="华文新魏" panose="02010800040101010101" charset="-122"/>
                <a:cs typeface="华文新魏" panose="02010800040101010101" charset="-122"/>
              </a:rPr>
              <a:t>公司类型</a:t>
            </a:r>
            <a:r>
              <a:rPr lang="zh-CN" sz="2800">
                <a:latin typeface="华文新魏" panose="02010800040101010101" charset="-122"/>
                <a:ea typeface="华文新魏" panose="02010800040101010101" charset="-122"/>
                <a:cs typeface="华文新魏" panose="02010800040101010101" charset="-122"/>
              </a:rPr>
              <a:t>:股份有限公司</a:t>
            </a:r>
            <a:endParaRPr lang="zh-CN" sz="2800">
              <a:latin typeface="华文新魏" panose="02010800040101010101" charset="-122"/>
              <a:ea typeface="华文新魏" panose="02010800040101010101" charset="-122"/>
              <a:cs typeface="华文新魏" panose="02010800040101010101" charset="-122"/>
            </a:endParaRPr>
          </a:p>
          <a:p>
            <a:pPr marL="0" indent="0">
              <a:buNone/>
            </a:pPr>
            <a:r>
              <a:rPr lang="zh-CN" altLang="en-US" sz="2800">
                <a:latin typeface="华文新魏" panose="02010800040101010101" charset="-122"/>
                <a:ea typeface="华文新魏" panose="02010800040101010101" charset="-122"/>
                <a:cs typeface="华文新魏" panose="02010800040101010101" charset="-122"/>
              </a:rPr>
              <a:t>●</a:t>
            </a:r>
            <a:r>
              <a:rPr lang="zh-CN" sz="2800">
                <a:solidFill>
                  <a:srgbClr val="FF0000"/>
                </a:solidFill>
                <a:latin typeface="华文新魏" panose="02010800040101010101" charset="-122"/>
                <a:ea typeface="华文新魏" panose="02010800040101010101" charset="-122"/>
                <a:cs typeface="华文新魏" panose="02010800040101010101" charset="-122"/>
              </a:rPr>
              <a:t>公司口号</a:t>
            </a:r>
            <a:r>
              <a:rPr lang="zh-CN" sz="2800">
                <a:latin typeface="华文新魏" panose="02010800040101010101" charset="-122"/>
                <a:ea typeface="华文新魏" panose="02010800040101010101" charset="-122"/>
                <a:cs typeface="华文新魏" panose="02010800040101010101" charset="-122"/>
              </a:rPr>
              <a:t>:誉满中华 通达天下</a:t>
            </a:r>
            <a:endParaRPr lang="zh-CN" sz="2800">
              <a:latin typeface="华文新魏" panose="02010800040101010101" charset="-122"/>
              <a:ea typeface="华文新魏" panose="02010800040101010101" charset="-122"/>
              <a:cs typeface="华文新魏" panose="02010800040101010101" charset="-122"/>
            </a:endParaRPr>
          </a:p>
          <a:p>
            <a:pPr marL="0" indent="0">
              <a:buNone/>
            </a:pPr>
            <a:r>
              <a:rPr lang="zh-CN" altLang="en-US" sz="2800">
                <a:latin typeface="华文新魏" panose="02010800040101010101" charset="-122"/>
                <a:ea typeface="华文新魏" panose="02010800040101010101" charset="-122"/>
                <a:cs typeface="华文新魏" panose="02010800040101010101" charset="-122"/>
              </a:rPr>
              <a:t>●</a:t>
            </a:r>
            <a:r>
              <a:rPr lang="zh-CN" sz="2800">
                <a:solidFill>
                  <a:srgbClr val="FF0000"/>
                </a:solidFill>
                <a:latin typeface="华文新魏" panose="02010800040101010101" charset="-122"/>
                <a:ea typeface="华文新魏" panose="02010800040101010101" charset="-122"/>
                <a:cs typeface="华文新魏" panose="02010800040101010101" charset="-122"/>
              </a:rPr>
              <a:t>董事长</a:t>
            </a:r>
            <a:r>
              <a:rPr lang="zh-CN" sz="2800">
                <a:latin typeface="华文新魏" panose="02010800040101010101" charset="-122"/>
                <a:ea typeface="华文新魏" panose="02010800040101010101" charset="-122"/>
                <a:cs typeface="华文新魏" panose="02010800040101010101" charset="-122"/>
              </a:rPr>
              <a:t>:赖梅松</a:t>
            </a:r>
            <a:endParaRPr lang="zh-CN" sz="2800">
              <a:latin typeface="华文新魏" panose="02010800040101010101" charset="-122"/>
              <a:ea typeface="华文新魏" panose="02010800040101010101" charset="-122"/>
              <a:cs typeface="华文新魏" panose="02010800040101010101" charset="-122"/>
            </a:endParaRPr>
          </a:p>
          <a:p>
            <a:pPr marL="0" indent="0">
              <a:buNone/>
            </a:pPr>
            <a:r>
              <a:rPr lang="zh-CN" altLang="en-US" sz="2800">
                <a:latin typeface="华文新魏" panose="02010800040101010101" charset="-122"/>
                <a:ea typeface="华文新魏" panose="02010800040101010101" charset="-122"/>
                <a:cs typeface="华文新魏" panose="02010800040101010101" charset="-122"/>
              </a:rPr>
              <a:t>●</a:t>
            </a:r>
            <a:r>
              <a:rPr lang="zh-CN" sz="2800">
                <a:solidFill>
                  <a:srgbClr val="FF0000"/>
                </a:solidFill>
                <a:latin typeface="华文新魏" panose="02010800040101010101" charset="-122"/>
                <a:ea typeface="华文新魏" panose="02010800040101010101" charset="-122"/>
                <a:cs typeface="华文新魏" panose="02010800040101010101" charset="-122"/>
              </a:rPr>
              <a:t>成立地点</a:t>
            </a:r>
            <a:r>
              <a:rPr lang="zh-CN" sz="2800">
                <a:latin typeface="华文新魏" panose="02010800040101010101" charset="-122"/>
                <a:ea typeface="华文新魏" panose="02010800040101010101" charset="-122"/>
                <a:cs typeface="华文新魏" panose="02010800040101010101" charset="-122"/>
              </a:rPr>
              <a:t>:上海</a:t>
            </a:r>
            <a:endParaRPr lang="zh-CN" sz="2800">
              <a:latin typeface="华文新魏" panose="02010800040101010101" charset="-122"/>
              <a:ea typeface="华文新魏" panose="02010800040101010101" charset="-122"/>
              <a:cs typeface="华文新魏" panose="02010800040101010101" charset="-122"/>
            </a:endParaRPr>
          </a:p>
          <a:p>
            <a:pPr marL="0" indent="0">
              <a:buNone/>
            </a:pPr>
            <a:r>
              <a:rPr lang="zh-CN" altLang="en-US" sz="2800">
                <a:latin typeface="华文新魏" panose="02010800040101010101" charset="-122"/>
                <a:ea typeface="华文新魏" panose="02010800040101010101" charset="-122"/>
                <a:cs typeface="华文新魏" panose="02010800040101010101" charset="-122"/>
              </a:rPr>
              <a:t>●</a:t>
            </a:r>
            <a:r>
              <a:rPr lang="zh-CN" sz="2800">
                <a:solidFill>
                  <a:srgbClr val="FF0000"/>
                </a:solidFill>
                <a:latin typeface="华文新魏" panose="02010800040101010101" charset="-122"/>
                <a:ea typeface="华文新魏" panose="02010800040101010101" charset="-122"/>
                <a:cs typeface="华文新魏" panose="02010800040101010101" charset="-122"/>
              </a:rPr>
              <a:t>所属行业</a:t>
            </a:r>
            <a:r>
              <a:rPr lang="zh-CN" sz="2800">
                <a:latin typeface="华文新魏" panose="02010800040101010101" charset="-122"/>
                <a:ea typeface="华文新魏" panose="02010800040101010101" charset="-122"/>
                <a:cs typeface="华文新魏" panose="02010800040101010101" charset="-122"/>
              </a:rPr>
              <a:t>:物流行业</a:t>
            </a:r>
            <a:endParaRPr lang="zh-CN" sz="2800">
              <a:latin typeface="华文新魏" panose="02010800040101010101" charset="-122"/>
              <a:ea typeface="华文新魏" panose="02010800040101010101" charset="-122"/>
              <a:cs typeface="华文新魏" panose="02010800040101010101" charset="-122"/>
            </a:endParaRPr>
          </a:p>
          <a:p>
            <a:pPr marL="0" indent="0">
              <a:buNone/>
            </a:pPr>
            <a:r>
              <a:rPr lang="zh-CN" altLang="en-US" sz="2800">
                <a:latin typeface="华文新魏" panose="02010800040101010101" charset="-122"/>
                <a:ea typeface="华文新魏" panose="02010800040101010101" charset="-122"/>
                <a:cs typeface="华文新魏" panose="02010800040101010101" charset="-122"/>
              </a:rPr>
              <a:t>●</a:t>
            </a:r>
            <a:r>
              <a:rPr lang="zh-CN" sz="2800">
                <a:solidFill>
                  <a:srgbClr val="FF0000"/>
                </a:solidFill>
                <a:latin typeface="华文新魏" panose="02010800040101010101" charset="-122"/>
                <a:ea typeface="华文新魏" panose="02010800040101010101" charset="-122"/>
                <a:cs typeface="华文新魏" panose="02010800040101010101" charset="-122"/>
              </a:rPr>
              <a:t>组织形式</a:t>
            </a:r>
            <a:r>
              <a:rPr lang="zh-CN" sz="2800">
                <a:latin typeface="华文新魏" panose="02010800040101010101" charset="-122"/>
                <a:ea typeface="华文新魏" panose="02010800040101010101" charset="-122"/>
                <a:cs typeface="华文新魏" panose="02010800040101010101" charset="-122"/>
              </a:rPr>
              <a:t>:股份制</a:t>
            </a:r>
            <a:endParaRPr lang="zh-CN" sz="2800">
              <a:latin typeface="华文新魏" panose="02010800040101010101" charset="-122"/>
              <a:ea typeface="华文新魏" panose="02010800040101010101" charset="-122"/>
              <a:cs typeface="华文新魏" panose="02010800040101010101" charset="-122"/>
            </a:endParaRPr>
          </a:p>
          <a:p>
            <a:pPr marL="0" indent="0">
              <a:buNone/>
            </a:pPr>
            <a:r>
              <a:rPr lang="zh-CN" altLang="en-US" sz="2800">
                <a:latin typeface="华文新魏" panose="02010800040101010101" charset="-122"/>
                <a:ea typeface="华文新魏" panose="02010800040101010101" charset="-122"/>
                <a:cs typeface="华文新魏" panose="02010800040101010101" charset="-122"/>
              </a:rPr>
              <a:t>●</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上市时间</a:t>
            </a:r>
            <a:r>
              <a:rPr lang="en-US" altLang="en-US" sz="2800">
                <a:latin typeface="华文新魏" panose="02010800040101010101" charset="-122"/>
                <a:ea typeface="华文新魏" panose="02010800040101010101" charset="-122"/>
                <a:cs typeface="华文新魏" panose="02010800040101010101" charset="-122"/>
              </a:rPr>
              <a:t>:2016年10月27日，</a:t>
            </a:r>
            <a:endParaRPr lang="zh-CN" sz="2800">
              <a:latin typeface="华文新魏" panose="02010800040101010101" charset="-122"/>
              <a:ea typeface="华文新魏" panose="02010800040101010101" charset="-122"/>
              <a:cs typeface="华文新魏" panose="02010800040101010101" charset="-122"/>
            </a:endParaRPr>
          </a:p>
          <a:p>
            <a:pPr marL="0" indent="0">
              <a:buNone/>
            </a:pPr>
            <a:r>
              <a:rPr lang="en-US" altLang="en-US" sz="2800">
                <a:latin typeface="华文新魏" panose="02010800040101010101" charset="-122"/>
                <a:ea typeface="华文新魏" panose="02010800040101010101" charset="-122"/>
                <a:cs typeface="华文新魏" panose="02010800040101010101" charset="-122"/>
              </a:rPr>
              <a:t> 登陆美国纽约证券交易所</a:t>
            </a:r>
            <a:r>
              <a:rPr lang="zh-CN" altLang="en-US" sz="2800">
                <a:latin typeface="华文新魏" panose="02010800040101010101" charset="-122"/>
                <a:ea typeface="华文新魏" panose="02010800040101010101" charset="-122"/>
                <a:cs typeface="华文新魏" panose="02010800040101010101" charset="-122"/>
              </a:rPr>
              <a:t>成功上市</a:t>
            </a:r>
            <a:endParaRPr lang="zh-CN" sz="2800">
              <a:latin typeface="华文新魏" panose="02010800040101010101" charset="-122"/>
              <a:ea typeface="华文新魏" panose="02010800040101010101" charset="-122"/>
              <a:cs typeface="华文新魏" panose="02010800040101010101" charset="-122"/>
            </a:endParaRPr>
          </a:p>
        </p:txBody>
      </p:sp>
      <p:pic>
        <p:nvPicPr>
          <p:cNvPr id="2097153" name="图片 2097152"/>
          <p:cNvPicPr/>
          <p:nvPr/>
        </p:nvPicPr>
        <p:blipFill>
          <a:blip r:embed="rId1"/>
          <a:stretch>
            <a:fillRect/>
          </a:stretch>
        </p:blipFill>
        <p:spPr>
          <a:xfrm>
            <a:off x="6661200" y="208619"/>
            <a:ext cx="5062509" cy="48071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593" name="标题 1048592"/>
          <p:cNvSpPr>
            <a:spLocks noGrp="1"/>
          </p:cNvSpPr>
          <p:nvPr>
            <p:ph type="title"/>
          </p:nvPr>
        </p:nvSpPr>
        <p:spPr>
          <a:noFill/>
        </p:spPr>
        <p:txBody>
          <a:bodyPr/>
          <a:p>
            <a:r>
              <a:rPr lang="zh-CN" altLang="en-US" sz="6000" b="1" i="1" u="sng">
                <a:solidFill>
                  <a:srgbClr val="BF0000"/>
                </a:solidFill>
              </a:rPr>
              <a:t>运</a:t>
            </a:r>
            <a:r>
              <a:rPr lang="zh-CN" altLang="en-US" sz="6000" b="1" i="1" u="sng">
                <a:solidFill>
                  <a:srgbClr val="BF0000"/>
                </a:solidFill>
              </a:rPr>
              <a:t>作</a:t>
            </a:r>
            <a:r>
              <a:rPr lang="zh-CN" altLang="en-US" sz="6000" b="1" i="1" u="sng">
                <a:solidFill>
                  <a:srgbClr val="BF0000"/>
                </a:solidFill>
              </a:rPr>
              <a:t>模式</a:t>
            </a:r>
            <a:endParaRPr lang="zh-CN" sz="6000" b="1" i="1" u="sng">
              <a:solidFill>
                <a:srgbClr val="BF0000"/>
              </a:solidFill>
            </a:endParaRPr>
          </a:p>
        </p:txBody>
      </p:sp>
      <p:sp>
        <p:nvSpPr>
          <p:cNvPr id="1048594" name="内容占位符 1048593"/>
          <p:cNvSpPr>
            <a:spLocks noGrp="1"/>
          </p:cNvSpPr>
          <p:nvPr>
            <p:ph sz="half" idx="1"/>
          </p:nvPr>
        </p:nvSpPr>
        <p:spPr>
          <a:xfrm>
            <a:off x="669930" y="1783723"/>
            <a:ext cx="5283242" cy="5388907"/>
          </a:xfrm>
        </p:spPr>
        <p:txBody>
          <a:bodyPr/>
          <a:p>
            <a:r>
              <a:rPr lang="zh-CN" altLang="en-US" sz="2800"/>
              <a:t>同城配送</a:t>
            </a:r>
            <a:endParaRPr lang="zh-CN" sz="2800"/>
          </a:p>
          <a:p>
            <a:r>
              <a:rPr lang="zh-CN" altLang="en-US" sz="2800"/>
              <a:t>区域运输及配送</a:t>
            </a:r>
            <a:endParaRPr lang="zh-CN" sz="2800"/>
          </a:p>
          <a:p>
            <a:r>
              <a:rPr lang="zh-CN" altLang="en-US" sz="2800"/>
              <a:t>大中型的第三方物流企业</a:t>
            </a:r>
            <a:endParaRPr lang="zh-CN" sz="2800"/>
          </a:p>
          <a:p>
            <a:r>
              <a:rPr lang="zh-CN" altLang="en-US" sz="2800"/>
              <a:t>专线公司</a:t>
            </a:r>
            <a:endParaRPr lang="zh-CN" sz="2800"/>
          </a:p>
          <a:p>
            <a:r>
              <a:rPr lang="zh-CN" altLang="en-US" sz="2800"/>
              <a:t>全国性快递公司</a:t>
            </a:r>
            <a:endParaRPr lang="zh-CN" sz="2800"/>
          </a:p>
          <a:p>
            <a:r>
              <a:rPr lang="zh-CN" altLang="en-US" sz="2800"/>
              <a:t>零担公司</a:t>
            </a:r>
            <a:endParaRPr lang="zh-CN" sz="2800"/>
          </a:p>
          <a:p>
            <a:pPr marL="0" indent="0">
              <a:buNone/>
            </a:pPr>
            <a:endParaRPr lang="zh-CN" sz="2800"/>
          </a:p>
        </p:txBody>
      </p:sp>
      <p:sp>
        <p:nvSpPr>
          <p:cNvPr id="1048595" name="内容占位符 1048594"/>
          <p:cNvSpPr>
            <a:spLocks noGrp="1"/>
          </p:cNvSpPr>
          <p:nvPr>
            <p:ph sz="half" idx="2"/>
          </p:nvPr>
        </p:nvSpPr>
        <p:spPr/>
        <p:txBody>
          <a:bodyPr/>
          <a:p>
            <a:pPr marL="0" indent="0">
              <a:buNone/>
            </a:pPr>
            <a:endParaRPr lang="zh-CN"/>
          </a:p>
        </p:txBody>
      </p:sp>
      <p:pic>
        <p:nvPicPr>
          <p:cNvPr id="2097155" name="图片 2097154"/>
          <p:cNvPicPr/>
          <p:nvPr/>
        </p:nvPicPr>
        <p:blipFill>
          <a:blip r:embed="rId1"/>
          <a:stretch>
            <a:fillRect/>
          </a:stretch>
        </p:blipFill>
        <p:spPr>
          <a:xfrm rot="11187">
            <a:off x="6025088" y="373569"/>
            <a:ext cx="5195989" cy="39978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0901" y="410845"/>
            <a:ext cx="5419185" cy="895350"/>
          </a:xfrm>
        </p:spPr>
        <p:txBody>
          <a:bodyPr/>
          <a:p>
            <a:r>
              <a:rPr lang="zh-CN" altLang="en-US"/>
              <a:t>二丶发展状况</a:t>
            </a:r>
            <a:endParaRPr lang="zh-CN" altLang="en-US"/>
          </a:p>
        </p:txBody>
      </p:sp>
      <p:sp>
        <p:nvSpPr>
          <p:cNvPr id="3" name="文本占位符 2"/>
          <p:cNvSpPr>
            <a:spLocks noGrp="1"/>
          </p:cNvSpPr>
          <p:nvPr>
            <p:ph type="body" idx="1"/>
          </p:nvPr>
        </p:nvSpPr>
        <p:spPr>
          <a:xfrm>
            <a:off x="1090295" y="2136140"/>
            <a:ext cx="5880100" cy="4276725"/>
          </a:xfrm>
        </p:spPr>
        <p:txBody>
          <a:bodyPr>
            <a:normAutofit/>
          </a:bodyPr>
          <a:p>
            <a:r>
              <a:rPr lang="zh-CN" altLang="en-US"/>
              <a:t>2003年，设立企业官网网站</a:t>
            </a:r>
            <a:endParaRPr lang="zh-CN" altLang="en-US"/>
          </a:p>
          <a:p>
            <a:r>
              <a:rPr lang="zh-CN" altLang="en-US"/>
              <a:t> 2008年，公司的主干线车辆全部装备了GPS卫星定位系统，网络各项费用的财务结算从手工走向系统结算，开始承接淘宝业务</a:t>
            </a:r>
            <a:endParaRPr lang="zh-CN" altLang="en-US"/>
          </a:p>
          <a:p>
            <a:r>
              <a:rPr lang="zh-CN" altLang="en-US"/>
              <a:t>2010年，启动“全网一体化”战略</a:t>
            </a:r>
            <a:endParaRPr lang="zh-CN" altLang="en-US"/>
          </a:p>
          <a:p>
            <a:r>
              <a:rPr lang="zh-CN" altLang="en-US"/>
              <a:t>2012年，公司创建10周年日均业务量超至200万票</a:t>
            </a:r>
            <a:endParaRPr lang="zh-CN" altLang="en-US"/>
          </a:p>
          <a:p>
            <a:r>
              <a:rPr lang="zh-CN" altLang="en-US"/>
              <a:t>2016年10月27日，在纽约所成功上市</a:t>
            </a:r>
            <a:endParaRPr lang="zh-CN" altLang="en-US"/>
          </a:p>
          <a:p>
            <a:endParaRPr lang="zh-CN" altLang="en-US"/>
          </a:p>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2881" y="255270"/>
            <a:ext cx="5419185" cy="895350"/>
          </a:xfrm>
        </p:spPr>
        <p:txBody>
          <a:bodyPr/>
          <a:p>
            <a:r>
              <a:rPr lang="en-US" altLang="zh-CN"/>
              <a:t> </a:t>
            </a:r>
            <a:r>
              <a:rPr lang="zh-CN" altLang="en-US"/>
              <a:t>发展状况</a:t>
            </a:r>
            <a:endParaRPr lang="zh-CN" altLang="en-US"/>
          </a:p>
        </p:txBody>
      </p:sp>
      <p:sp>
        <p:nvSpPr>
          <p:cNvPr id="3" name="文本占位符 2"/>
          <p:cNvSpPr>
            <a:spLocks noGrp="1"/>
          </p:cNvSpPr>
          <p:nvPr>
            <p:ph type="body" idx="1"/>
          </p:nvPr>
        </p:nvSpPr>
        <p:spPr>
          <a:xfrm>
            <a:off x="1686560" y="1150620"/>
            <a:ext cx="5843270" cy="2487295"/>
          </a:xfrm>
        </p:spPr>
        <p:txBody>
          <a:bodyPr>
            <a:normAutofit/>
          </a:bodyPr>
          <a:p>
            <a:r>
              <a:rPr lang="zh-CN" altLang="en-US"/>
              <a:t>2018年5月30日，菜鸟网络与中通快递达成战略投资协议，阿里巴巴、菜鸟等向中通快递投资，双方将共同探索新物流机遇，推动行业数字化升级</a:t>
            </a:r>
            <a:endParaRPr lang="zh-CN" altLang="en-US"/>
          </a:p>
        </p:txBody>
      </p:sp>
      <p:pic>
        <p:nvPicPr>
          <p:cNvPr id="4" name="图片 3" descr="微信图片_20191008104456"/>
          <p:cNvPicPr>
            <a:picLocks noChangeAspect="1"/>
          </p:cNvPicPr>
          <p:nvPr/>
        </p:nvPicPr>
        <p:blipFill>
          <a:blip r:embed="rId1"/>
          <a:stretch>
            <a:fillRect/>
          </a:stretch>
        </p:blipFill>
        <p:spPr>
          <a:xfrm>
            <a:off x="1686560" y="2958465"/>
            <a:ext cx="5751830" cy="3352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i="1" u="sng">
                <a:solidFill>
                  <a:srgbClr val="FF0000"/>
                </a:solidFill>
                <a:effectLst>
                  <a:outerShdw blurRad="38100" dist="38100" dir="2700000" algn="tl">
                    <a:srgbClr val="000000">
                      <a:alpha val="43137"/>
                    </a:srgbClr>
                  </a:outerShdw>
                </a:effectLst>
              </a:rPr>
              <a:t>三</a:t>
            </a:r>
            <a:r>
              <a:rPr lang="en-US" altLang="zh-CN" b="1" i="1" u="sng">
                <a:solidFill>
                  <a:srgbClr val="FF0000"/>
                </a:solidFill>
                <a:effectLst>
                  <a:outerShdw blurRad="38100" dist="38100" dir="2700000" algn="tl">
                    <a:srgbClr val="000000">
                      <a:alpha val="43137"/>
                    </a:srgbClr>
                  </a:outerShdw>
                </a:effectLst>
              </a:rPr>
              <a:t>·</a:t>
            </a:r>
            <a:r>
              <a:rPr lang="zh-CN" altLang="en-US" b="1" i="1" u="sng">
                <a:solidFill>
                  <a:srgbClr val="FF0000"/>
                </a:solidFill>
                <a:effectLst>
                  <a:outerShdw blurRad="38100" dist="38100" dir="2700000" algn="tl">
                    <a:srgbClr val="000000">
                      <a:alpha val="43137"/>
                    </a:srgbClr>
                  </a:outerShdw>
                </a:effectLst>
              </a:rPr>
              <a:t>主要业务</a:t>
            </a:r>
            <a:endParaRPr lang="zh-CN" altLang="en-US" b="1" i="1" u="sng">
              <a:solidFill>
                <a:srgbClr val="FF0000"/>
              </a:solidFill>
              <a:effectLst>
                <a:outerShdw blurRad="38100" dist="38100" dir="2700000" algn="tl">
                  <a:srgbClr val="000000">
                    <a:alpha val="43137"/>
                  </a:srgbClr>
                </a:outerShdw>
              </a:effectLst>
            </a:endParaRPr>
          </a:p>
        </p:txBody>
      </p:sp>
      <p:sp>
        <p:nvSpPr>
          <p:cNvPr id="3" name="内容占位符 2"/>
          <p:cNvSpPr>
            <a:spLocks noGrp="1"/>
          </p:cNvSpPr>
          <p:nvPr>
            <p:ph sz="half" idx="1"/>
          </p:nvPr>
        </p:nvSpPr>
        <p:spPr/>
        <p:txBody>
          <a:bodyPr/>
          <a:p>
            <a:pPr marL="0" indent="0">
              <a:buNone/>
            </a:pPr>
            <a:r>
              <a:rPr lang="zh-CN" altLang="en-US" sz="2800"/>
              <a:t>国内快递</a:t>
            </a:r>
            <a:endParaRPr lang="zh-CN" altLang="en-US" sz="2800"/>
          </a:p>
          <a:p>
            <a:pPr marL="0" indent="0">
              <a:buNone/>
            </a:pPr>
            <a:r>
              <a:rPr lang="zh-CN" altLang="en-US" sz="2800"/>
              <a:t>国际快递</a:t>
            </a:r>
            <a:endParaRPr lang="zh-CN" altLang="en-US" sz="2800"/>
          </a:p>
          <a:p>
            <a:pPr marL="0" indent="0">
              <a:buNone/>
            </a:pPr>
            <a:r>
              <a:rPr lang="en-US" altLang="zh-CN" sz="2800"/>
              <a:t>“</a:t>
            </a:r>
            <a:r>
              <a:rPr lang="zh-CN" altLang="en-US" sz="2800"/>
              <a:t>门</a:t>
            </a:r>
            <a:r>
              <a:rPr lang="en-US" altLang="zh-CN" sz="2800"/>
              <a:t>”</a:t>
            </a:r>
            <a:r>
              <a:rPr lang="zh-CN" altLang="en-US" sz="2800"/>
              <a:t>到</a:t>
            </a:r>
            <a:r>
              <a:rPr lang="en-US" altLang="zh-CN" sz="2800"/>
              <a:t>“</a:t>
            </a:r>
            <a:r>
              <a:rPr lang="zh-CN" altLang="en-US" sz="2800"/>
              <a:t>门</a:t>
            </a:r>
            <a:r>
              <a:rPr lang="en-US" altLang="zh-CN" sz="2800"/>
              <a:t>”</a:t>
            </a:r>
            <a:r>
              <a:rPr lang="zh-CN" altLang="en-US" sz="2800"/>
              <a:t>服务</a:t>
            </a:r>
            <a:endParaRPr lang="zh-CN" altLang="en-US" sz="2800"/>
          </a:p>
          <a:p>
            <a:pPr marL="0" indent="0">
              <a:buNone/>
            </a:pPr>
            <a:r>
              <a:rPr lang="zh-CN" altLang="en-US" sz="2800"/>
              <a:t>限时服务（当日达丶次日达等）</a:t>
            </a:r>
            <a:endParaRPr lang="zh-CN" altLang="en-US" sz="2800"/>
          </a:p>
          <a:p>
            <a:pPr marL="0" indent="0">
              <a:buNone/>
            </a:pPr>
            <a:endParaRPr lang="zh-CN" altLang="en-US" sz="2800"/>
          </a:p>
        </p:txBody>
      </p:sp>
      <p:sp>
        <p:nvSpPr>
          <p:cNvPr id="4" name="内容占位符 3"/>
          <p:cNvSpPr>
            <a:spLocks noGrp="1"/>
          </p:cNvSpPr>
          <p:nvPr>
            <p:ph sz="half" idx="2"/>
          </p:nvPr>
        </p:nvSpPr>
        <p:spPr>
          <a:xfrm>
            <a:off x="10400665" y="4354195"/>
            <a:ext cx="953135" cy="1823085"/>
          </a:xfrm>
        </p:spPr>
        <p:txBody>
          <a:bodyPr/>
          <a:p>
            <a:pPr marL="0" indent="0">
              <a:buNone/>
            </a:pPr>
            <a:r>
              <a:rPr lang="en-US" altLang="zh-CN"/>
              <a:t>   </a:t>
            </a:r>
            <a:endParaRPr lang="en-US" altLang="zh-CN"/>
          </a:p>
        </p:txBody>
      </p:sp>
      <p:pic>
        <p:nvPicPr>
          <p:cNvPr id="5" name="图片 4" descr="微信图片_20191007233127"/>
          <p:cNvPicPr>
            <a:picLocks noChangeAspect="1"/>
          </p:cNvPicPr>
          <p:nvPr/>
        </p:nvPicPr>
        <p:blipFill>
          <a:blip r:embed="rId1"/>
          <a:stretch>
            <a:fillRect/>
          </a:stretch>
        </p:blipFill>
        <p:spPr>
          <a:xfrm>
            <a:off x="6019800" y="1610360"/>
            <a:ext cx="5685155" cy="3778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822450" y="225425"/>
            <a:ext cx="8547735" cy="1519555"/>
          </a:xfrm>
        </p:spPr>
        <p:txBody>
          <a:bodyPr/>
          <a:p>
            <a:r>
              <a:rPr lang="zh-CN" altLang="en-US" b="1">
                <a:solidFill>
                  <a:srgbClr val="FF0000"/>
                </a:solidFill>
              </a:rPr>
              <a:t>国内快递</a:t>
            </a:r>
            <a:endParaRPr lang="zh-CN" altLang="en-US" b="1">
              <a:solidFill>
                <a:srgbClr val="FF0000"/>
              </a:solidFill>
            </a:endParaRPr>
          </a:p>
        </p:txBody>
      </p:sp>
      <p:sp>
        <p:nvSpPr>
          <p:cNvPr id="3" name="副标题 2"/>
          <p:cNvSpPr>
            <a:spLocks noGrp="1"/>
          </p:cNvSpPr>
          <p:nvPr>
            <p:ph type="subTitle" idx="1"/>
          </p:nvPr>
        </p:nvSpPr>
        <p:spPr/>
        <p:txBody>
          <a:bodyPr/>
          <a:p>
            <a:r>
              <a:rPr lang="en-US" altLang="zh-CN"/>
              <a:t> </a:t>
            </a:r>
            <a:endParaRPr lang="en-US" altLang="zh-CN"/>
          </a:p>
        </p:txBody>
      </p:sp>
      <p:pic>
        <p:nvPicPr>
          <p:cNvPr id="4" name="图片 3" descr="微信图片_20191008000625"/>
          <p:cNvPicPr>
            <a:picLocks noChangeAspect="1"/>
          </p:cNvPicPr>
          <p:nvPr/>
        </p:nvPicPr>
        <p:blipFill>
          <a:blip r:embed="rId1"/>
          <a:srcRect l="4355" t="2559" b="45"/>
          <a:stretch>
            <a:fillRect/>
          </a:stretch>
        </p:blipFill>
        <p:spPr>
          <a:xfrm>
            <a:off x="298450" y="3064510"/>
            <a:ext cx="9302750" cy="2731135"/>
          </a:xfrm>
          <a:prstGeom prst="rect">
            <a:avLst/>
          </a:prstGeom>
        </p:spPr>
      </p:pic>
      <p:pic>
        <p:nvPicPr>
          <p:cNvPr id="5" name="图片 4" descr="微信图片_20191008001328"/>
          <p:cNvPicPr>
            <a:picLocks noChangeAspect="1"/>
          </p:cNvPicPr>
          <p:nvPr/>
        </p:nvPicPr>
        <p:blipFill>
          <a:blip r:embed="rId2"/>
          <a:stretch>
            <a:fillRect/>
          </a:stretch>
        </p:blipFill>
        <p:spPr>
          <a:xfrm>
            <a:off x="7756525" y="108585"/>
            <a:ext cx="4258945" cy="287655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2"/>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UNIT_BK_DARK_LIGHT" val="2"/>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UNIT_BK_DARK_LIGHT" val="2"/>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2"/>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UNIT_BK_DARK_LIGHT" val="2"/>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3369"/>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3369"/>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193369"/>
  <p:tag name="KSO_WM_TEMPLATE_THUMBS_INDEX" val="1、3、7、8、10、13、15"/>
  <p:tag name="KSO_WM_TEMPLATE_MASTER_TYPE" val="1"/>
  <p:tag name="KSO_WM_TEMPLATE_COLOR_TYPE" val="1"/>
  <p:tag name="KSO_WM_TEMPLATE_MASTER_THUMB_INDEX" val="18"/>
  <p:tag name="KSO_WM_UNIT_SHOW_EDIT_AREA_INDICATION" val="0"/>
</p:tagLst>
</file>

<file path=ppt/tags/tag202.xml><?xml version="1.0" encoding="utf-8"?>
<p:tagLst xmlns:p="http://schemas.openxmlformats.org/presentationml/2006/main">
  <p:tag name="KSO_WM_UNIT_ISCONTENTSTITLE" val="0"/>
  <p:tag name="KSO_WM_UNIT_PRESET_TEXT" val="单击此处添加副标题"/>
  <p:tag name="KSO_WM_UNIT_NOCLEAR" val="0"/>
  <p:tag name="KSO_WM_UNIT_VALUE" val="15"/>
  <p:tag name="KSO_WM_UNIT_HIGHLIGHT" val="0"/>
  <p:tag name="KSO_WM_UNIT_COMPATIBLE" val="0"/>
  <p:tag name="KSO_WM_UNIT_DIAGRAM_ISNUMVISUAL" val="0"/>
  <p:tag name="KSO_WM_UNIT_DIAGRAM_ISREFERUNIT" val="0"/>
  <p:tag name="KSO_WM_UNIT_TYPE" val="b"/>
  <p:tag name="KSO_WM_UNIT_INDEX" val="1"/>
  <p:tag name="KSO_WM_UNIT_ID" val="custom20193369_1*b*1"/>
  <p:tag name="KSO_WM_TEMPLATE_CATEGORY" val="custom"/>
  <p:tag name="KSO_WM_TEMPLATE_INDEX" val="20193369"/>
  <p:tag name="KSO_WM_UNIT_LAYERLEVEL" val="1"/>
  <p:tag name="KSO_WM_TAG_VERSION" val="1.0"/>
  <p:tag name="KSO_WM_BEAUTIFY_FLAG" val="#wm#"/>
</p:tagLst>
</file>

<file path=ppt/tags/tag203.xml><?xml version="1.0" encoding="utf-8"?>
<p:tagLst xmlns:p="http://schemas.openxmlformats.org/presentationml/2006/main">
  <p:tag name="KSO_WM_UNIT_ISCONTENTSTITLE" val="0"/>
  <p:tag name="KSO_WM_UNIT_PRESET_TEXT" val="活动策划方案"/>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193369_1*a*1"/>
  <p:tag name="KSO_WM_TEMPLATE_CATEGORY" val="custom"/>
  <p:tag name="KSO_WM_TEMPLATE_INDEX" val="20193369"/>
  <p:tag name="KSO_WM_UNIT_LAYERLEVEL" val="1"/>
  <p:tag name="KSO_WM_TAG_VERSION" val="1.0"/>
  <p:tag name="KSO_WM_BEAUTIFY_FLAG" val="#wm#"/>
</p:tagLst>
</file>

<file path=ppt/tags/tag204.xml><?xml version="1.0" encoding="utf-8"?>
<p:tagLst xmlns:p="http://schemas.openxmlformats.org/presentationml/2006/main">
  <p:tag name="KSO_WM_UNIT_ISCONTENTSTITLE" val="0"/>
  <p:tag name="KSO_WM_UNIT_PRESET_TEXT" val="汇报人姓名"/>
  <p:tag name="KSO_WM_UNIT_NOCLEAR" val="0"/>
  <p:tag name="KSO_WM_UNIT_VALUE" val="7"/>
  <p:tag name="KSO_WM_UNIT_HIGHLIGHT" val="0"/>
  <p:tag name="KSO_WM_UNIT_COMPATIBLE" val="0"/>
  <p:tag name="KSO_WM_UNIT_DIAGRAM_ISNUMVISUAL" val="0"/>
  <p:tag name="KSO_WM_UNIT_DIAGRAM_ISREFERUNIT" val="0"/>
  <p:tag name="KSO_WM_UNIT_TYPE" val="b"/>
  <p:tag name="KSO_WM_UNIT_INDEX" val="2"/>
  <p:tag name="KSO_WM_UNIT_ID" val="custom20193369_1*b*2"/>
  <p:tag name="KSO_WM_TEMPLATE_CATEGORY" val="custom"/>
  <p:tag name="KSO_WM_TEMPLATE_INDEX" val="20193369"/>
  <p:tag name="KSO_WM_UNIT_LAYERLEVEL" val="1"/>
  <p:tag name="KSO_WM_TAG_VERSION" val="1.0"/>
  <p:tag name="KSO_WM_BEAUTIFY_FLAG" val="#wm#"/>
</p:tagLst>
</file>

<file path=ppt/tags/tag205.xml><?xml version="1.0" encoding="utf-8"?>
<p:tagLst xmlns:p="http://schemas.openxmlformats.org/presentationml/2006/main">
  <p:tag name="KSO_WM_UNIT_ISCONTENTSTITLE" val="0"/>
  <p:tag name="KSO_WM_UNIT_PRESET_TEXT" val="汇报日期"/>
  <p:tag name="KSO_WM_UNIT_NOCLEAR" val="0"/>
  <p:tag name="KSO_WM_UNIT_VALUE" val="7"/>
  <p:tag name="KSO_WM_UNIT_HIGHLIGHT" val="0"/>
  <p:tag name="KSO_WM_UNIT_COMPATIBLE" val="0"/>
  <p:tag name="KSO_WM_UNIT_DIAGRAM_ISNUMVISUAL" val="0"/>
  <p:tag name="KSO_WM_UNIT_DIAGRAM_ISREFERUNIT" val="0"/>
  <p:tag name="KSO_WM_UNIT_TYPE" val="b"/>
  <p:tag name="KSO_WM_UNIT_INDEX" val="3"/>
  <p:tag name="KSO_WM_UNIT_ID" val="custom20193369_1*b*3"/>
  <p:tag name="KSO_WM_TEMPLATE_CATEGORY" val="custom"/>
  <p:tag name="KSO_WM_TEMPLATE_INDEX" val="20193369"/>
  <p:tag name="KSO_WM_UNIT_LAYERLEVEL" val="1"/>
  <p:tag name="KSO_WM_TAG_VERSION" val="1.0"/>
  <p:tag name="KSO_WM_BEAUTIFY_FLAG" val="#wm#"/>
</p:tagLst>
</file>

<file path=ppt/tags/tag206.xml><?xml version="1.0" encoding="utf-8"?>
<p:tagLst xmlns:p="http://schemas.openxmlformats.org/presentationml/2006/main">
  <p:tag name="KSO_WM_SLIDE_ID" val="custom20193369_1"/>
  <p:tag name="KSO_WM_TEMPLATE_SUBCATEGORY" val="0"/>
  <p:tag name="KSO_WM_SLIDE_ITEM_CNT" val="0"/>
  <p:tag name="KSO_WM_SLIDE_INDEX" val="1"/>
  <p:tag name="KSO_WM_TAG_VERSION" val="1.0"/>
  <p:tag name="KSO_WM_BEAUTIFY_FLAG" val="#wm#"/>
  <p:tag name="KSO_WM_TEMPLATE_CATEGORY" val="custom"/>
  <p:tag name="KSO_WM_TEMPLATE_INDEX" val="20193369"/>
  <p:tag name="KSO_WM_SLIDE_TYPE" val="title"/>
  <p:tag name="KSO_WM_SLIDE_SUBTYPE" val="pureTxt"/>
  <p:tag name="KSO_WM_TEMPLATE_THUMBS_INDEX" val="1、3、7、8、10、13、15"/>
  <p:tag name="KSO_WM_SLIDE_LAYOUT" val="a_b"/>
  <p:tag name="KSO_WM_SLIDE_LAYOUT_CNT" val="1_3"/>
  <p:tag name="KSO_WM_TEMPLATE_MASTER_TYPE" val="1"/>
  <p:tag name="KSO_WM_TEMPLATE_COLOR_TYPE" val="1"/>
  <p:tag name="KSO_WM_TEMPLATE_MASTER_THUMB_INDEX" val="12"/>
</p:tagLst>
</file>

<file path=ppt/tags/tag207.xml><?xml version="1.0" encoding="utf-8"?>
<p:tagLst xmlns:p="http://schemas.openxmlformats.org/presentationml/2006/main">
  <p:tag name="KSO_WM_UNIT_VALUE" val="7"/>
  <p:tag name="KSO_WM_UNIT_HIGHLIGHT" val="0"/>
  <p:tag name="KSO_WM_UNIT_COMPATIBLE" val="0"/>
  <p:tag name="KSO_WM_DIAGRAM_GROUP_CODE" val="l1-1"/>
  <p:tag name="KSO_WM_UNIT_TYPE" val="a"/>
  <p:tag name="KSO_WM_UNIT_INDEX" val="1"/>
  <p:tag name="KSO_WM_UNIT_ID" val="custom20193369_4*a*1"/>
  <p:tag name="KSO_WM_TEMPLATE_CATEGORY" val="custom"/>
  <p:tag name="KSO_WM_TEMPLATE_INDEX" val="20193369"/>
  <p:tag name="KSO_WM_UNIT_LAYERLEVEL" val="1"/>
  <p:tag name="KSO_WM_TAG_VERSION" val="1.0"/>
  <p:tag name="KSO_WM_BEAUTIFY_FLAG" val="#wm#"/>
  <p:tag name="KSO_WM_UNIT_PRESET_TEXT" val="目录"/>
  <p:tag name="KSO_WM_UNIT_ISCONTENTSTITLE" val="1"/>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208.xml><?xml version="1.0" encoding="utf-8"?>
<p:tagLst xmlns:p="http://schemas.openxmlformats.org/presentationml/2006/main">
  <p:tag name="KSO_WM_UNIT_VALUE" val="5"/>
  <p:tag name="KSO_WM_UNIT_HIGHLIGHT" val="0"/>
  <p:tag name="KSO_WM_UNIT_COMPATIBLE" val="0"/>
  <p:tag name="KSO_WM_DIAGRAM_GROUP_CODE" val="l1-1"/>
  <p:tag name="KSO_WM_UNIT_TYPE" val="b"/>
  <p:tag name="KSO_WM_UNIT_INDEX" val="1"/>
  <p:tag name="KSO_WM_UNIT_ID" val="custom20193369_4*b*1"/>
  <p:tag name="KSO_WM_TEMPLATE_CATEGORY" val="custom"/>
  <p:tag name="KSO_WM_TEMPLATE_INDEX" val="20193369"/>
  <p:tag name="KSO_WM_UNIT_LAYERLEVEL" val="1"/>
  <p:tag name="KSO_WM_TAG_VERSION" val="1.0"/>
  <p:tag name="KSO_WM_BEAUTIFY_FLAG" val="#wm#"/>
  <p:tag name="KSO_WM_UNIT_PRESET_TEXT" val="CONTENTS"/>
  <p:tag name="KSO_WM_UNIT_ISCONTENTSTITLE" val="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09.xml><?xml version="1.0" encoding="utf-8"?>
<p:tagLst xmlns:p="http://schemas.openxmlformats.org/presentationml/2006/main">
  <p:tag name="KSO_WM_UNIT_HIGHLIGHT" val="0"/>
  <p:tag name="KSO_WM_UNIT_COMPATIBLE" val="0"/>
  <p:tag name="KSO_WM_UNIT_ID" val="custom20193369_6*l_h_i*1_1_1"/>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1_1"/>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ID" val="custom20193369_6*l_h_i*1_1_2"/>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1_2"/>
  <p:tag name="KSO_WM_UNIT_DIAGRAM_ISNUMVISUAL" val="0"/>
  <p:tag name="KSO_WM_UNIT_DIAGRAM_ISREFERUNIT" val="0"/>
  <p:tag name="KSO_WM_UNIT_TEXT_FILL_FORE_SCHEMECOLOR_INDEX" val="13"/>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ID" val="custom20193369_6*l_h_a*1_1_1"/>
  <p:tag name="KSO_WM_TEMPLATE_CATEGORY" val="custom"/>
  <p:tag name="KSO_WM_TEMPLATE_INDEX" val="20193369"/>
  <p:tag name="KSO_WM_UNIT_LAYERLEVEL" val="1_1_1"/>
  <p:tag name="KSO_WM_TAG_VERSION" val="1.0"/>
  <p:tag name="KSO_WM_BEAUTIFY_FLAG" val="#wm#"/>
  <p:tag name="KSO_WM_UNIT_ISCONTENTSTITLE" val="0"/>
  <p:tag name="KSO_WM_UNIT_VALUE" val="16"/>
  <p:tag name="KSO_WM_DIAGRAM_GROUP_CODE" val="l1-1"/>
  <p:tag name="KSO_WM_UNIT_TYPE" val="l_h_a"/>
  <p:tag name="KSO_WM_UNIT_INDEX" val="1_1_1"/>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ID" val="custom20193369_6*l_h_f*1_1_1"/>
  <p:tag name="KSO_WM_TEMPLATE_CATEGORY" val="custom"/>
  <p:tag name="KSO_WM_TEMPLATE_INDEX" val="20193369"/>
  <p:tag name="KSO_WM_UNIT_LAYERLEVEL" val="1_1_1"/>
  <p:tag name="KSO_WM_TAG_VERSION" val="1.0"/>
  <p:tag name="KSO_WM_BEAUTIFY_FLAG" val="#wm#"/>
  <p:tag name="KSO_WM_DIAGRAM_GROUP_CODE" val="l1-1"/>
  <p:tag name="KSO_WM_UNIT_TYPE" val="l_h_f"/>
  <p:tag name="KSO_WM_UNIT_INDEX" val="1_1_1"/>
  <p:tag name="KSO_WM_UNIT_PRESET_TEXT" val="单击此处添加文本"/>
  <p:tag name="KSO_WM_UNIT_VALUE" val="2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13.xml><?xml version="1.0" encoding="utf-8"?>
<p:tagLst xmlns:p="http://schemas.openxmlformats.org/presentationml/2006/main">
  <p:tag name="KSO_WM_UNIT_HIGHLIGHT" val="0"/>
  <p:tag name="KSO_WM_UNIT_COMPATIBLE" val="0"/>
  <p:tag name="KSO_WM_UNIT_ID" val="custom20193369_6*l_h_i*1_2_1"/>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2_1"/>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14.xml><?xml version="1.0" encoding="utf-8"?>
<p:tagLst xmlns:p="http://schemas.openxmlformats.org/presentationml/2006/main">
  <p:tag name="KSO_WM_UNIT_HIGHLIGHT" val="0"/>
  <p:tag name="KSO_WM_UNIT_COMPATIBLE" val="0"/>
  <p:tag name="KSO_WM_UNIT_ID" val="custom20193369_6*l_h_i*1_2_2"/>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2_2"/>
  <p:tag name="KSO_WM_UNIT_DIAGRAM_ISNUMVISUAL" val="0"/>
  <p:tag name="KSO_WM_UNIT_DIAGRAM_ISREFERUNIT" val="0"/>
  <p:tag name="KSO_WM_UNIT_TEXT_FILL_FORE_SCHEMECOLOR_INDEX" val="13"/>
  <p:tag name="KSO_WM_UNIT_TEXT_FILL_TYPE" val="1"/>
  <p:tag name="KSO_WM_UNIT_USESOURCEFORMAT_APPLY" val="1"/>
</p:tagLst>
</file>

<file path=ppt/tags/tag215.xml><?xml version="1.0" encoding="utf-8"?>
<p:tagLst xmlns:p="http://schemas.openxmlformats.org/presentationml/2006/main">
  <p:tag name="KSO_WM_UNIT_HIGHLIGHT" val="0"/>
  <p:tag name="KSO_WM_UNIT_COMPATIBLE" val="0"/>
  <p:tag name="KSO_WM_UNIT_ID" val="custom20193369_6*l_h_a*1_2_1"/>
  <p:tag name="KSO_WM_TEMPLATE_CATEGORY" val="custom"/>
  <p:tag name="KSO_WM_TEMPLATE_INDEX" val="20193369"/>
  <p:tag name="KSO_WM_UNIT_LAYERLEVEL" val="1_1_1"/>
  <p:tag name="KSO_WM_TAG_VERSION" val="1.0"/>
  <p:tag name="KSO_WM_BEAUTIFY_FLAG" val="#wm#"/>
  <p:tag name="KSO_WM_UNIT_ISCONTENTSTITLE" val="0"/>
  <p:tag name="KSO_WM_UNIT_VALUE" val="16"/>
  <p:tag name="KSO_WM_DIAGRAM_GROUP_CODE" val="l1-1"/>
  <p:tag name="KSO_WM_UNIT_TYPE" val="l_h_a"/>
  <p:tag name="KSO_WM_UNIT_INDEX" val="1_2_1"/>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16.xml><?xml version="1.0" encoding="utf-8"?>
<p:tagLst xmlns:p="http://schemas.openxmlformats.org/presentationml/2006/main">
  <p:tag name="KSO_WM_UNIT_HIGHLIGHT" val="0"/>
  <p:tag name="KSO_WM_UNIT_COMPATIBLE" val="0"/>
  <p:tag name="KSO_WM_UNIT_ID" val="custom20193369_6*l_h_f*1_2_1"/>
  <p:tag name="KSO_WM_TEMPLATE_CATEGORY" val="custom"/>
  <p:tag name="KSO_WM_TEMPLATE_INDEX" val="20193369"/>
  <p:tag name="KSO_WM_UNIT_LAYERLEVEL" val="1_1_1"/>
  <p:tag name="KSO_WM_TAG_VERSION" val="1.0"/>
  <p:tag name="KSO_WM_BEAUTIFY_FLAG" val="#wm#"/>
  <p:tag name="KSO_WM_DIAGRAM_GROUP_CODE" val="l1-1"/>
  <p:tag name="KSO_WM_UNIT_TYPE" val="l_h_f"/>
  <p:tag name="KSO_WM_UNIT_INDEX" val="1_2_1"/>
  <p:tag name="KSO_WM_UNIT_PRESET_TEXT" val="单击此处添加文本"/>
  <p:tag name="KSO_WM_UNIT_VALUE" val="2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ID" val="custom20193369_6*l_h_i*1_3_1"/>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3_1"/>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18.xml><?xml version="1.0" encoding="utf-8"?>
<p:tagLst xmlns:p="http://schemas.openxmlformats.org/presentationml/2006/main">
  <p:tag name="KSO_WM_UNIT_HIGHLIGHT" val="0"/>
  <p:tag name="KSO_WM_UNIT_COMPATIBLE" val="0"/>
  <p:tag name="KSO_WM_UNIT_ID" val="custom20193369_6*l_h_i*1_3_2"/>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3_2"/>
  <p:tag name="KSO_WM_UNIT_DIAGRAM_ISNUMVISUAL" val="0"/>
  <p:tag name="KSO_WM_UNIT_DIAGRAM_ISREFERUNIT" val="0"/>
  <p:tag name="KSO_WM_UNIT_TEXT_FILL_FORE_SCHEMECOLOR_INDEX" val="13"/>
  <p:tag name="KSO_WM_UNIT_TEXT_FILL_TYPE" val="1"/>
  <p:tag name="KSO_WM_UNIT_USESOURCEFORMAT_APPLY" val="1"/>
</p:tagLst>
</file>

<file path=ppt/tags/tag219.xml><?xml version="1.0" encoding="utf-8"?>
<p:tagLst xmlns:p="http://schemas.openxmlformats.org/presentationml/2006/main">
  <p:tag name="KSO_WM_UNIT_HIGHLIGHT" val="0"/>
  <p:tag name="KSO_WM_UNIT_COMPATIBLE" val="0"/>
  <p:tag name="KSO_WM_UNIT_ID" val="custom20193369_6*l_h_a*1_3_1"/>
  <p:tag name="KSO_WM_TEMPLATE_CATEGORY" val="custom"/>
  <p:tag name="KSO_WM_TEMPLATE_INDEX" val="20193369"/>
  <p:tag name="KSO_WM_UNIT_LAYERLEVEL" val="1_1_1"/>
  <p:tag name="KSO_WM_TAG_VERSION" val="1.0"/>
  <p:tag name="KSO_WM_BEAUTIFY_FLAG" val="#wm#"/>
  <p:tag name="KSO_WM_UNIT_ISCONTENTSTITLE" val="0"/>
  <p:tag name="KSO_WM_UNIT_VALUE" val="16"/>
  <p:tag name="KSO_WM_DIAGRAM_GROUP_CODE" val="l1-1"/>
  <p:tag name="KSO_WM_UNIT_TYPE" val="l_h_a"/>
  <p:tag name="KSO_WM_UNIT_INDEX" val="1_3_1"/>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ID" val="custom20193369_6*l_h_f*1_3_1"/>
  <p:tag name="KSO_WM_TEMPLATE_CATEGORY" val="custom"/>
  <p:tag name="KSO_WM_TEMPLATE_INDEX" val="20193369"/>
  <p:tag name="KSO_WM_UNIT_LAYERLEVEL" val="1_1_1"/>
  <p:tag name="KSO_WM_TAG_VERSION" val="1.0"/>
  <p:tag name="KSO_WM_BEAUTIFY_FLAG" val="#wm#"/>
  <p:tag name="KSO_WM_DIAGRAM_GROUP_CODE" val="l1-1"/>
  <p:tag name="KSO_WM_UNIT_TYPE" val="l_h_f"/>
  <p:tag name="KSO_WM_UNIT_INDEX" val="1_3_1"/>
  <p:tag name="KSO_WM_UNIT_PRESET_TEXT" val="单击此处添加文本"/>
  <p:tag name="KSO_WM_UNIT_VALUE" val="2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21.xml><?xml version="1.0" encoding="utf-8"?>
<p:tagLst xmlns:p="http://schemas.openxmlformats.org/presentationml/2006/main">
  <p:tag name="KSO_WM_UNIT_HIGHLIGHT" val="0"/>
  <p:tag name="KSO_WM_UNIT_COMPATIBLE" val="0"/>
  <p:tag name="KSO_WM_UNIT_ID" val="custom20193369_6*l_h_i*1_4_1"/>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4_1"/>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22.xml><?xml version="1.0" encoding="utf-8"?>
<p:tagLst xmlns:p="http://schemas.openxmlformats.org/presentationml/2006/main">
  <p:tag name="KSO_WM_UNIT_HIGHLIGHT" val="0"/>
  <p:tag name="KSO_WM_UNIT_COMPATIBLE" val="0"/>
  <p:tag name="KSO_WM_UNIT_ID" val="custom20193369_6*l_h_i*1_4_2"/>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4_2"/>
  <p:tag name="KSO_WM_UNIT_DIAGRAM_ISNUMVISUAL" val="0"/>
  <p:tag name="KSO_WM_UNIT_DIAGRAM_ISREFERUNIT" val="0"/>
  <p:tag name="KSO_WM_UNIT_TEXT_FILL_FORE_SCHEMECOLOR_INDEX" val="13"/>
  <p:tag name="KSO_WM_UNIT_TEXT_FILL_TYPE" val="1"/>
  <p:tag name="KSO_WM_UNIT_USESOURCEFORMAT_APPLY" val="1"/>
</p:tagLst>
</file>

<file path=ppt/tags/tag223.xml><?xml version="1.0" encoding="utf-8"?>
<p:tagLst xmlns:p="http://schemas.openxmlformats.org/presentationml/2006/main">
  <p:tag name="KSO_WM_UNIT_HIGHLIGHT" val="0"/>
  <p:tag name="KSO_WM_UNIT_COMPATIBLE" val="0"/>
  <p:tag name="KSO_WM_UNIT_ID" val="custom20193369_6*l_h_a*1_4_1"/>
  <p:tag name="KSO_WM_TEMPLATE_CATEGORY" val="custom"/>
  <p:tag name="KSO_WM_TEMPLATE_INDEX" val="20193369"/>
  <p:tag name="KSO_WM_UNIT_LAYERLEVEL" val="1_1_1"/>
  <p:tag name="KSO_WM_TAG_VERSION" val="1.0"/>
  <p:tag name="KSO_WM_BEAUTIFY_FLAG" val="#wm#"/>
  <p:tag name="KSO_WM_UNIT_ISCONTENTSTITLE" val="0"/>
  <p:tag name="KSO_WM_UNIT_VALUE" val="16"/>
  <p:tag name="KSO_WM_DIAGRAM_GROUP_CODE" val="l1-1"/>
  <p:tag name="KSO_WM_UNIT_TYPE" val="l_h_a"/>
  <p:tag name="KSO_WM_UNIT_INDEX" val="1_4_1"/>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24.xml><?xml version="1.0" encoding="utf-8"?>
<p:tagLst xmlns:p="http://schemas.openxmlformats.org/presentationml/2006/main">
  <p:tag name="KSO_WM_UNIT_HIGHLIGHT" val="0"/>
  <p:tag name="KSO_WM_UNIT_COMPATIBLE" val="0"/>
  <p:tag name="KSO_WM_UNIT_ID" val="custom20193369_6*l_h_f*1_4_1"/>
  <p:tag name="KSO_WM_TEMPLATE_CATEGORY" val="custom"/>
  <p:tag name="KSO_WM_TEMPLATE_INDEX" val="20193369"/>
  <p:tag name="KSO_WM_UNIT_LAYERLEVEL" val="1_1_1"/>
  <p:tag name="KSO_WM_TAG_VERSION" val="1.0"/>
  <p:tag name="KSO_WM_BEAUTIFY_FLAG" val="#wm#"/>
  <p:tag name="KSO_WM_DIAGRAM_GROUP_CODE" val="l1-1"/>
  <p:tag name="KSO_WM_UNIT_TYPE" val="l_h_f"/>
  <p:tag name="KSO_WM_UNIT_INDEX" val="1_4_1"/>
  <p:tag name="KSO_WM_UNIT_PRESET_TEXT" val="单击此处添加文本"/>
  <p:tag name="KSO_WM_UNIT_VALUE" val="2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25.xml><?xml version="1.0" encoding="utf-8"?>
<p:tagLst xmlns:p="http://schemas.openxmlformats.org/presentationml/2006/main">
  <p:tag name="KSO_WM_UNIT_HIGHLIGHT" val="0"/>
  <p:tag name="KSO_WM_UNIT_COMPATIBLE" val="0"/>
  <p:tag name="KSO_WM_UNIT_ID" val="custom20193369_6*l_h_i*1_5_1"/>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5_1"/>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26.xml><?xml version="1.0" encoding="utf-8"?>
<p:tagLst xmlns:p="http://schemas.openxmlformats.org/presentationml/2006/main">
  <p:tag name="KSO_WM_UNIT_HIGHLIGHT" val="0"/>
  <p:tag name="KSO_WM_UNIT_COMPATIBLE" val="0"/>
  <p:tag name="KSO_WM_UNIT_ID" val="custom20193369_6*l_h_i*1_5_2"/>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5_2"/>
  <p:tag name="KSO_WM_UNIT_DIAGRAM_ISNUMVISUAL" val="0"/>
  <p:tag name="KSO_WM_UNIT_DIAGRAM_ISREFERUNIT" val="0"/>
  <p:tag name="KSO_WM_UNIT_TEXT_FILL_FORE_SCHEMECOLOR_INDEX" val="13"/>
  <p:tag name="KSO_WM_UNIT_TEXT_FILL_TYPE" val="1"/>
  <p:tag name="KSO_WM_UNIT_USESOURCEFORMAT_APPLY" val="1"/>
</p:tagLst>
</file>

<file path=ppt/tags/tag227.xml><?xml version="1.0" encoding="utf-8"?>
<p:tagLst xmlns:p="http://schemas.openxmlformats.org/presentationml/2006/main">
  <p:tag name="KSO_WM_UNIT_HIGHLIGHT" val="0"/>
  <p:tag name="KSO_WM_UNIT_COMPATIBLE" val="0"/>
  <p:tag name="KSO_WM_UNIT_ID" val="custom20193369_6*l_h_a*1_5_1"/>
  <p:tag name="KSO_WM_TEMPLATE_CATEGORY" val="custom"/>
  <p:tag name="KSO_WM_TEMPLATE_INDEX" val="20193369"/>
  <p:tag name="KSO_WM_UNIT_LAYERLEVEL" val="1_1_1"/>
  <p:tag name="KSO_WM_TAG_VERSION" val="1.0"/>
  <p:tag name="KSO_WM_BEAUTIFY_FLAG" val="#wm#"/>
  <p:tag name="KSO_WM_UNIT_ISCONTENTSTITLE" val="0"/>
  <p:tag name="KSO_WM_DIAGRAM_GROUP_CODE" val="l1-1"/>
  <p:tag name="KSO_WM_UNIT_TYPE" val="l_h_a"/>
  <p:tag name="KSO_WM_UNIT_INDEX" val="1_5_1"/>
  <p:tag name="KSO_WM_UNIT_PRESET_TEXT" val="添加标题"/>
  <p:tag name="KSO_WM_UNIT_VALUE" val="16"/>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28.xml><?xml version="1.0" encoding="utf-8"?>
<p:tagLst xmlns:p="http://schemas.openxmlformats.org/presentationml/2006/main">
  <p:tag name="KSO_WM_UNIT_HIGHLIGHT" val="0"/>
  <p:tag name="KSO_WM_UNIT_COMPATIBLE" val="0"/>
  <p:tag name="KSO_WM_UNIT_ID" val="custom20193369_6*l_h_f*1_5_1"/>
  <p:tag name="KSO_WM_TEMPLATE_CATEGORY" val="custom"/>
  <p:tag name="KSO_WM_TEMPLATE_INDEX" val="20193369"/>
  <p:tag name="KSO_WM_UNIT_LAYERLEVEL" val="1_1_1"/>
  <p:tag name="KSO_WM_TAG_VERSION" val="1.0"/>
  <p:tag name="KSO_WM_BEAUTIFY_FLAG" val="#wm#"/>
  <p:tag name="KSO_WM_DIAGRAM_GROUP_CODE" val="l1-1"/>
  <p:tag name="KSO_WM_UNIT_TYPE" val="l_h_f"/>
  <p:tag name="KSO_WM_UNIT_INDEX" val="1_5_1"/>
  <p:tag name="KSO_WM_UNIT_PRESET_TEXT" val="单击此处添加文本"/>
  <p:tag name="KSO_WM_UNIT_VALUE" val="2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29.xml><?xml version="1.0" encoding="utf-8"?>
<p:tagLst xmlns:p="http://schemas.openxmlformats.org/presentationml/2006/main">
  <p:tag name="KSO_WM_UNIT_HIGHLIGHT" val="0"/>
  <p:tag name="KSO_WM_UNIT_COMPATIBLE" val="0"/>
  <p:tag name="KSO_WM_UNIT_ID" val="custom20193369_6*l_h_i*1_6_1"/>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6_1"/>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ID" val="custom20193369_6*l_h_i*1_6_2"/>
  <p:tag name="KSO_WM_TEMPLATE_CATEGORY" val="custom"/>
  <p:tag name="KSO_WM_TEMPLATE_INDEX" val="20193369"/>
  <p:tag name="KSO_WM_UNIT_LAYERLEVEL" val="1_1_1"/>
  <p:tag name="KSO_WM_TAG_VERSION" val="1.0"/>
  <p:tag name="KSO_WM_BEAUTIFY_FLAG" val="#wm#"/>
  <p:tag name="KSO_WM_DIAGRAM_GROUP_CODE" val="l1-1"/>
  <p:tag name="KSO_WM_UNIT_TYPE" val="l_h_i"/>
  <p:tag name="KSO_WM_UNIT_INDEX" val="1_6_2"/>
  <p:tag name="KSO_WM_UNIT_DIAGRAM_ISNUMVISUAL" val="0"/>
  <p:tag name="KSO_WM_UNIT_DIAGRAM_ISREFERUNIT" val="0"/>
  <p:tag name="KSO_WM_UNIT_TEXT_FILL_FORE_SCHEMECOLOR_INDEX" val="13"/>
  <p:tag name="KSO_WM_UNIT_TEXT_FILL_TYPE" val="1"/>
  <p:tag name="KSO_WM_UNIT_USESOURCEFORMAT_APPLY" val="1"/>
</p:tagLst>
</file>

<file path=ppt/tags/tag231.xml><?xml version="1.0" encoding="utf-8"?>
<p:tagLst xmlns:p="http://schemas.openxmlformats.org/presentationml/2006/main">
  <p:tag name="KSO_WM_UNIT_HIGHLIGHT" val="0"/>
  <p:tag name="KSO_WM_UNIT_COMPATIBLE" val="0"/>
  <p:tag name="KSO_WM_UNIT_ID" val="custom20193369_6*l_h_a*1_6_1"/>
  <p:tag name="KSO_WM_TEMPLATE_CATEGORY" val="custom"/>
  <p:tag name="KSO_WM_TEMPLATE_INDEX" val="20193369"/>
  <p:tag name="KSO_WM_UNIT_LAYERLEVEL" val="1_1_1"/>
  <p:tag name="KSO_WM_TAG_VERSION" val="1.0"/>
  <p:tag name="KSO_WM_BEAUTIFY_FLAG" val="#wm#"/>
  <p:tag name="KSO_WM_UNIT_ISCONTENTSTITLE" val="0"/>
  <p:tag name="KSO_WM_DIAGRAM_GROUP_CODE" val="l1-1"/>
  <p:tag name="KSO_WM_UNIT_TYPE" val="l_h_a"/>
  <p:tag name="KSO_WM_UNIT_INDEX" val="1_6_1"/>
  <p:tag name="KSO_WM_UNIT_PRESET_TEXT" val="添加标题"/>
  <p:tag name="KSO_WM_UNIT_VALUE" val="16"/>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32.xml><?xml version="1.0" encoding="utf-8"?>
<p:tagLst xmlns:p="http://schemas.openxmlformats.org/presentationml/2006/main">
  <p:tag name="KSO_WM_UNIT_HIGHLIGHT" val="0"/>
  <p:tag name="KSO_WM_UNIT_COMPATIBLE" val="0"/>
  <p:tag name="KSO_WM_UNIT_ID" val="custom20193369_6*l_h_f*1_6_1"/>
  <p:tag name="KSO_WM_TEMPLATE_CATEGORY" val="custom"/>
  <p:tag name="KSO_WM_TEMPLATE_INDEX" val="20193369"/>
  <p:tag name="KSO_WM_UNIT_LAYERLEVEL" val="1_1_1"/>
  <p:tag name="KSO_WM_TAG_VERSION" val="1.0"/>
  <p:tag name="KSO_WM_BEAUTIFY_FLAG" val="#wm#"/>
  <p:tag name="KSO_WM_DIAGRAM_GROUP_CODE" val="l1-1"/>
  <p:tag name="KSO_WM_UNIT_TYPE" val="l_h_f"/>
  <p:tag name="KSO_WM_UNIT_INDEX" val="1_6_1"/>
  <p:tag name="KSO_WM_UNIT_PRESET_TEXT" val="单击此处添加文本."/>
  <p:tag name="KSO_WM_UNIT_VALUE" val="2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33.xml><?xml version="1.0" encoding="utf-8"?>
<p:tagLst xmlns:p="http://schemas.openxmlformats.org/presentationml/2006/main">
  <p:tag name="KSO_WM_UNIT_HIGHLIGHT" val="0"/>
  <p:tag name="KSO_WM_UNIT_COMPATIBLE" val="0"/>
  <p:tag name="KSO_WM_UNIT_ID" val="custom20193369_6*l_i*1_1"/>
  <p:tag name="KSO_WM_TEMPLATE_CATEGORY" val="custom"/>
  <p:tag name="KSO_WM_TEMPLATE_INDEX" val="20193369"/>
  <p:tag name="KSO_WM_UNIT_LAYERLEVEL" val="1_1"/>
  <p:tag name="KSO_WM_TAG_VERSION" val="1.0"/>
  <p:tag name="KSO_WM_BEAUTIFY_FLAG" val="#wm#"/>
  <p:tag name="KSO_WM_DIAGRAM_GROUP_CODE" val="l1-1"/>
  <p:tag name="KSO_WM_UNIT_TYPE" val="l_i"/>
  <p:tag name="KSO_WM_UNIT_INDEX" val="1_1"/>
  <p:tag name="KSO_WM_UNIT_DIAGRAM_ISNUMVISUAL" val="0"/>
  <p:tag name="KSO_WM_UNIT_DIAGRAM_ISREFERUNIT" val="0"/>
  <p:tag name="KSO_WM_UNIT_LINE_FORE_SCHEMECOLOR_INDEX" val="14"/>
  <p:tag name="KSO_WM_UNIT_LINE_FILL_TYPE" val="2"/>
  <p:tag name="KSO_WM_UNIT_USESOURCEFORMAT_APPLY" val="1"/>
</p:tagLst>
</file>

<file path=ppt/tags/tag234.xml><?xml version="1.0" encoding="utf-8"?>
<p:tagLst xmlns:p="http://schemas.openxmlformats.org/presentationml/2006/main">
  <p:tag name="KSO_WM_UNIT_HIGHLIGHT" val="0"/>
  <p:tag name="KSO_WM_UNIT_COMPATIBLE" val="0"/>
  <p:tag name="KSO_WM_UNIT_ID" val="custom20193369_6*l_i*1_2"/>
  <p:tag name="KSO_WM_TEMPLATE_CATEGORY" val="custom"/>
  <p:tag name="KSO_WM_TEMPLATE_INDEX" val="20193369"/>
  <p:tag name="KSO_WM_UNIT_LAYERLEVEL" val="1_1"/>
  <p:tag name="KSO_WM_TAG_VERSION" val="1.0"/>
  <p:tag name="KSO_WM_BEAUTIFY_FLAG" val="#wm#"/>
  <p:tag name="KSO_WM_DIAGRAM_GROUP_CODE" val="l1-1"/>
  <p:tag name="KSO_WM_UNIT_TYPE" val="l_i"/>
  <p:tag name="KSO_WM_UNIT_INDEX" val="1_2"/>
  <p:tag name="KSO_WM_UNIT_DIAGRAM_ISNUMVISUAL" val="0"/>
  <p:tag name="KSO_WM_UNIT_DIAGRAM_ISREFERUNIT" val="0"/>
  <p:tag name="KSO_WM_UNIT_LINE_FORE_SCHEMECOLOR_INDEX" val="14"/>
  <p:tag name="KSO_WM_UNIT_LINE_FILL_TYPE" val="2"/>
  <p:tag name="KSO_WM_UNIT_USESOURCEFORMAT_APPLY" val="1"/>
</p:tagLst>
</file>

<file path=ppt/tags/tag235.xml><?xml version="1.0" encoding="utf-8"?>
<p:tagLst xmlns:p="http://schemas.openxmlformats.org/presentationml/2006/main">
  <p:tag name="KSO_WM_UNIT_HIGHLIGHT" val="0"/>
  <p:tag name="KSO_WM_UNIT_COMPATIBLE" val="0"/>
  <p:tag name="KSO_WM_UNIT_ID" val="custom20193369_6*l_i*1_3"/>
  <p:tag name="KSO_WM_TEMPLATE_CATEGORY" val="custom"/>
  <p:tag name="KSO_WM_TEMPLATE_INDEX" val="20193369"/>
  <p:tag name="KSO_WM_UNIT_LAYERLEVEL" val="1_1"/>
  <p:tag name="KSO_WM_TAG_VERSION" val="1.0"/>
  <p:tag name="KSO_WM_BEAUTIFY_FLAG" val="#wm#"/>
  <p:tag name="KSO_WM_DIAGRAM_GROUP_CODE" val="l1-1"/>
  <p:tag name="KSO_WM_UNIT_TYPE" val="l_i"/>
  <p:tag name="KSO_WM_UNIT_INDEX" val="1_3"/>
  <p:tag name="KSO_WM_UNIT_DIAGRAM_ISNUMVISUAL" val="0"/>
  <p:tag name="KSO_WM_UNIT_DIAGRAM_ISREFERUNIT" val="0"/>
  <p:tag name="KSO_WM_UNIT_LINE_FORE_SCHEMECOLOR_INDEX" val="14"/>
  <p:tag name="KSO_WM_UNIT_LINE_FILL_TYPE" val="2"/>
  <p:tag name="KSO_WM_UNIT_USESOURCEFORMAT_APPLY" val="1"/>
</p:tagLst>
</file>

<file path=ppt/tags/tag236.xml><?xml version="1.0" encoding="utf-8"?>
<p:tagLst xmlns:p="http://schemas.openxmlformats.org/presentationml/2006/main">
  <p:tag name="KSO_WM_UNIT_HIGHLIGHT" val="0"/>
  <p:tag name="KSO_WM_UNIT_COMPATIBLE" val="0"/>
  <p:tag name="KSO_WM_UNIT_ID" val="custom20193369_6*l_i*1_4"/>
  <p:tag name="KSO_WM_TEMPLATE_CATEGORY" val="custom"/>
  <p:tag name="KSO_WM_TEMPLATE_INDEX" val="20193369"/>
  <p:tag name="KSO_WM_UNIT_LAYERLEVEL" val="1_1"/>
  <p:tag name="KSO_WM_TAG_VERSION" val="1.0"/>
  <p:tag name="KSO_WM_BEAUTIFY_FLAG" val="#wm#"/>
  <p:tag name="KSO_WM_DIAGRAM_GROUP_CODE" val="l1-1"/>
  <p:tag name="KSO_WM_UNIT_TYPE" val="l_i"/>
  <p:tag name="KSO_WM_UNIT_INDEX" val="1_4"/>
  <p:tag name="KSO_WM_UNIT_DIAGRAM_ISNUMVISUAL" val="0"/>
  <p:tag name="KSO_WM_UNIT_DIAGRAM_ISREFERUNIT" val="0"/>
  <p:tag name="KSO_WM_UNIT_LINE_FORE_SCHEMECOLOR_INDEX" val="14"/>
  <p:tag name="KSO_WM_UNIT_LINE_FILL_TYPE" val="2"/>
  <p:tag name="KSO_WM_UNIT_USESOURCEFORMAT_APPLY" val="1"/>
</p:tagLst>
</file>

<file path=ppt/tags/tag237.xml><?xml version="1.0" encoding="utf-8"?>
<p:tagLst xmlns:p="http://schemas.openxmlformats.org/presentationml/2006/main">
  <p:tag name="KSO_WM_UNIT_HIGHLIGHT" val="0"/>
  <p:tag name="KSO_WM_UNIT_COMPATIBLE" val="0"/>
  <p:tag name="KSO_WM_UNIT_ID" val="custom20193369_6*l_i*1_5"/>
  <p:tag name="KSO_WM_TEMPLATE_CATEGORY" val="custom"/>
  <p:tag name="KSO_WM_TEMPLATE_INDEX" val="20193369"/>
  <p:tag name="KSO_WM_UNIT_LAYERLEVEL" val="1_1"/>
  <p:tag name="KSO_WM_TAG_VERSION" val="1.0"/>
  <p:tag name="KSO_WM_BEAUTIFY_FLAG" val="#wm#"/>
  <p:tag name="KSO_WM_DIAGRAM_GROUP_CODE" val="l1-1"/>
  <p:tag name="KSO_WM_UNIT_TYPE" val="l_i"/>
  <p:tag name="KSO_WM_UNIT_INDEX" val="1_5"/>
  <p:tag name="KSO_WM_UNIT_DIAGRAM_ISNUMVISUAL" val="0"/>
  <p:tag name="KSO_WM_UNIT_DIAGRAM_ISREFERUNIT" val="0"/>
  <p:tag name="KSO_WM_UNIT_LINE_FORE_SCHEMECOLOR_INDEX" val="14"/>
  <p:tag name="KSO_WM_UNIT_LINE_FILL_TYPE" val="2"/>
  <p:tag name="KSO_WM_UNIT_USESOURCEFORMAT_APPLY" val="1"/>
</p:tagLst>
</file>

<file path=ppt/tags/tag238.xml><?xml version="1.0" encoding="utf-8"?>
<p:tagLst xmlns:p="http://schemas.openxmlformats.org/presentationml/2006/main">
  <p:tag name="KSO_WM_SLIDE_ID" val="custom20193369_4"/>
  <p:tag name="KSO_WM_SLIDE_ITEM_CNT" val="6"/>
  <p:tag name="KSO_WM_SLIDE_INDEX" val="4"/>
  <p:tag name="KSO_WM_TAG_VERSION" val="1.0"/>
  <p:tag name="KSO_WM_BEAUTIFY_FLAG" val="#wm#"/>
  <p:tag name="KSO_WM_TEMPLATE_CATEGORY" val="custom"/>
  <p:tag name="KSO_WM_TEMPLATE_INDEX" val="20193369"/>
  <p:tag name="KSO_WM_DIAGRAM_GROUP_CODE" val="l1-1"/>
  <p:tag name="KSO_WM_SLIDE_DIAGTYPE" val="l"/>
  <p:tag name="KSO_WM_SLIDE_LAYOUT" val="a_b_l"/>
  <p:tag name="KSO_WM_SLIDE_LAYOUT_CNT" val="1_1_1"/>
  <p:tag name="KSO_WM_SLIDE_TYPE" val="contents"/>
  <p:tag name="KSO_WM_SLIDE_SUBTYPE" val="diag"/>
  <p:tag name="KSO_WM_TEMPLATE_SUBCATEGORY" val="0"/>
  <p:tag name="KSO_WM_TEMPLATE_MASTER_TYPE" val="1"/>
  <p:tag name="KSO_WM_TEMPLATE_COLOR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7">
      <a:dk1>
        <a:srgbClr val="000000"/>
      </a:dk1>
      <a:lt1>
        <a:srgbClr val="FFFFFF"/>
      </a:lt1>
      <a:dk2>
        <a:srgbClr val="F2F3FF"/>
      </a:dk2>
      <a:lt2>
        <a:srgbClr val="FFFFFF"/>
      </a:lt2>
      <a:accent1>
        <a:srgbClr val="5066E9"/>
      </a:accent1>
      <a:accent2>
        <a:srgbClr val="598DD5"/>
      </a:accent2>
      <a:accent3>
        <a:srgbClr val="5CAAC6"/>
      </a:accent3>
      <a:accent4>
        <a:srgbClr val="60C1B5"/>
      </a:accent4>
      <a:accent5>
        <a:srgbClr val="64D6A1"/>
      </a:accent5>
      <a:accent6>
        <a:srgbClr val="67EB8D"/>
      </a:accent6>
      <a:hlink>
        <a:srgbClr val="5066E9"/>
      </a:hlink>
      <a:folHlink>
        <a:srgbClr val="9F67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7">
    <a:dk1>
      <a:srgbClr val="000000"/>
    </a:dk1>
    <a:lt1>
      <a:srgbClr val="FFFFFF"/>
    </a:lt1>
    <a:dk2>
      <a:srgbClr val="F2F3FF"/>
    </a:dk2>
    <a:lt2>
      <a:srgbClr val="FFFFFF"/>
    </a:lt2>
    <a:accent1>
      <a:srgbClr val="5066E9"/>
    </a:accent1>
    <a:accent2>
      <a:srgbClr val="598DD5"/>
    </a:accent2>
    <a:accent3>
      <a:srgbClr val="5CAAC6"/>
    </a:accent3>
    <a:accent4>
      <a:srgbClr val="60C1B5"/>
    </a:accent4>
    <a:accent5>
      <a:srgbClr val="64D6A1"/>
    </a:accent5>
    <a:accent6>
      <a:srgbClr val="67EB8D"/>
    </a:accent6>
    <a:hlink>
      <a:srgbClr val="5066E9"/>
    </a:hlink>
    <a:folHlink>
      <a:srgbClr val="9F67A3"/>
    </a:folHlink>
  </a:clrScheme>
</a:themeOverride>
</file>

<file path=ppt/theme/themeOverride2.xml><?xml version="1.0" encoding="utf-8"?>
<a:themeOverride xmlns:a="http://schemas.openxmlformats.org/drawingml/2006/main">
  <a:clrScheme name="自定义 7">
    <a:dk1>
      <a:srgbClr val="000000"/>
    </a:dk1>
    <a:lt1>
      <a:srgbClr val="FFFFFF"/>
    </a:lt1>
    <a:dk2>
      <a:srgbClr val="F2F3FF"/>
    </a:dk2>
    <a:lt2>
      <a:srgbClr val="FFFFFF"/>
    </a:lt2>
    <a:accent1>
      <a:srgbClr val="5066E9"/>
    </a:accent1>
    <a:accent2>
      <a:srgbClr val="598DD5"/>
    </a:accent2>
    <a:accent3>
      <a:srgbClr val="5CAAC6"/>
    </a:accent3>
    <a:accent4>
      <a:srgbClr val="60C1B5"/>
    </a:accent4>
    <a:accent5>
      <a:srgbClr val="64D6A1"/>
    </a:accent5>
    <a:accent6>
      <a:srgbClr val="67EB8D"/>
    </a:accent6>
    <a:hlink>
      <a:srgbClr val="5066E9"/>
    </a:hlink>
    <a:folHlink>
      <a:srgbClr val="9F67A3"/>
    </a:folHlink>
  </a:clrScheme>
</a:themeOverride>
</file>

<file path=docProps/app.xml><?xml version="1.0" encoding="utf-8"?>
<Properties xmlns="http://schemas.openxmlformats.org/officeDocument/2006/extended-properties" xmlns:vt="http://schemas.openxmlformats.org/officeDocument/2006/docPropsVTypes">
  <TotalTime>0</TotalTime>
  <Words>1450</Words>
  <Application>WPS 演示</Application>
  <PresentationFormat>宽屏</PresentationFormat>
  <Paragraphs>206</Paragraphs>
  <Slides>22</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微软雅黑</vt:lpstr>
      <vt:lpstr>汉仪旗黑-85S</vt:lpstr>
      <vt:lpstr>华文行楷</vt:lpstr>
      <vt:lpstr>方正舒体</vt:lpstr>
      <vt:lpstr>黑体</vt:lpstr>
      <vt:lpstr>华文新魏</vt:lpstr>
      <vt:lpstr>Arial Unicode MS</vt:lpstr>
      <vt:lpstr>1_Office 主题​​</vt:lpstr>
      <vt:lpstr>带你走进中通</vt:lpstr>
      <vt:lpstr>PowerPoint 演示文稿</vt:lpstr>
      <vt:lpstr>   </vt:lpstr>
      <vt:lpstr>PowerPoint 演示文稿</vt:lpstr>
      <vt:lpstr>运作模式</vt:lpstr>
      <vt:lpstr>二丶发展状况</vt:lpstr>
      <vt:lpstr> 发展状况</vt:lpstr>
      <vt:lpstr>三·主要业务</vt:lpstr>
      <vt:lpstr>国内快递</vt:lpstr>
      <vt:lpstr>国际快递</vt:lpstr>
      <vt:lpstr>“门”到“门”服务</vt:lpstr>
      <vt:lpstr>限时服务</vt:lpstr>
      <vt:lpstr> </vt:lpstr>
      <vt:lpstr>PowerPoint 演示文稿</vt:lpstr>
      <vt:lpstr> </vt:lpstr>
      <vt:lpstr> </vt:lpstr>
      <vt:lpstr>五丶挑战和机遇</vt:lpstr>
      <vt:lpstr>机遇</vt:lpstr>
      <vt:lpstr>机遇</vt:lpstr>
      <vt:lpstr>机遇</vt:lpstr>
      <vt:lpstr>建议</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Geolen</cp:lastModifiedBy>
  <cp:revision>3</cp:revision>
  <dcterms:created xsi:type="dcterms:W3CDTF">2019-10-08T02:03:00Z</dcterms:created>
  <dcterms:modified xsi:type="dcterms:W3CDTF">2019-10-08T03:29:11Z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