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607" r:id="rId2"/>
    <p:sldId id="967" r:id="rId3"/>
    <p:sldId id="968" r:id="rId4"/>
    <p:sldId id="972" r:id="rId5"/>
    <p:sldId id="973" r:id="rId6"/>
    <p:sldId id="986" r:id="rId7"/>
    <p:sldId id="985" r:id="rId8"/>
    <p:sldId id="984" r:id="rId9"/>
    <p:sldId id="987" r:id="rId10"/>
    <p:sldId id="983" r:id="rId11"/>
    <p:sldId id="982" r:id="rId12"/>
    <p:sldId id="981" r:id="rId13"/>
    <p:sldId id="980" r:id="rId14"/>
    <p:sldId id="979" r:id="rId15"/>
    <p:sldId id="978" r:id="rId16"/>
    <p:sldId id="977" r:id="rId17"/>
    <p:sldId id="976" r:id="rId18"/>
    <p:sldId id="975" r:id="rId19"/>
    <p:sldId id="974" r:id="rId20"/>
  </p:sldIdLst>
  <p:sldSz cx="9144000" cy="5143500" type="screen16x9"/>
  <p:notesSz cx="6858000" cy="9144000"/>
  <p:custDataLst>
    <p:tags r:id="rId22"/>
  </p:custDataLst>
  <p:defaultTextStyle>
    <a:defPPr>
      <a:defRPr lang="zh-CN"/>
    </a:defPPr>
    <a:lvl1pPr marL="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04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5BF"/>
    <a:srgbClr val="034EA2"/>
    <a:srgbClr val="0087CD"/>
    <a:srgbClr val="C68F06"/>
    <a:srgbClr val="DB2C03"/>
    <a:srgbClr val="EBAC07"/>
    <a:srgbClr val="008487"/>
    <a:srgbClr val="163C46"/>
    <a:srgbClr val="008F92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01" autoAdjust="0"/>
  </p:normalViewPr>
  <p:slideViewPr>
    <p:cSldViewPr>
      <p:cViewPr>
        <p:scale>
          <a:sx n="91" d="100"/>
          <a:sy n="91" d="100"/>
        </p:scale>
        <p:origin x="-2214" y="-9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36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  <a:pPr/>
              <a:t>2017-12-21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234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0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2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63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04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4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85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26" algn="l" defTabSz="91428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95031C-36FB-4BFB-B547-5049AC3C4D20}" type="slidenum">
              <a:rPr lang="zh-CN" altLang="en-US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9513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9513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95139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9513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9513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95139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9513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95139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9513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9513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776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9513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9513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9513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95139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9513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9951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4C0F3E8C-8BCD-4A8F-98D8-F8D96B87BD28}" type="datetimeFigureOut">
              <a:rPr lang="zh-CN" altLang="en-US"/>
              <a:pPr>
                <a:defRPr/>
              </a:pPr>
              <a:t>2017-12-21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AAA05D2-2F82-4D1D-9A69-4CC173608BC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9F21D-12A3-824C-80FA-D34F01E9177B}" type="datetimeFigureOut">
              <a:rPr kumimoji="1" lang="zh-CN" altLang="en-US" smtClean="0"/>
              <a:pPr/>
              <a:t>2017-12-21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CFEDB-804C-9249-87AB-F8162CDD6F1B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39728188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 userDrawn="1"/>
        </p:nvSpPr>
        <p:spPr>
          <a:xfrm>
            <a:off x="8500361" y="241918"/>
            <a:ext cx="365983" cy="2153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10"/>
          <p:cNvSpPr/>
          <p:nvPr userDrawn="1"/>
        </p:nvSpPr>
        <p:spPr>
          <a:xfrm rot="10610802">
            <a:off x="8504736" y="316259"/>
            <a:ext cx="366581" cy="196391"/>
          </a:xfrm>
          <a:prstGeom prst="triangl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0" tIns="45709" rIns="91420" bIns="45709"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519485" y="204940"/>
            <a:ext cx="337081" cy="350586"/>
          </a:xfrm>
          <a:prstGeom prst="rect">
            <a:avLst/>
          </a:prstGeom>
        </p:spPr>
        <p:txBody>
          <a:bodyPr vert="horz" lIns="0" tIns="0" rIns="0" bIns="45709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14FFB07-917D-5348-AE2D-F9A4E0AD1751}" type="slidenum">
              <a:rPr lang="en-US" sz="1000" smtClean="0"/>
              <a:pPr/>
              <a:t>‹#›</a:t>
            </a:fld>
            <a:endParaRPr lang="en-US" sz="1000" dirty="0"/>
          </a:p>
        </p:txBody>
      </p:sp>
      <p:grpSp>
        <p:nvGrpSpPr>
          <p:cNvPr id="2" name="Group 5"/>
          <p:cNvGrpSpPr/>
          <p:nvPr userDrawn="1"/>
        </p:nvGrpSpPr>
        <p:grpSpPr>
          <a:xfrm>
            <a:off x="347419" y="4731991"/>
            <a:ext cx="224082" cy="221156"/>
            <a:chOff x="4328868" y="5502988"/>
            <a:chExt cx="500307" cy="493774"/>
          </a:xfrm>
        </p:grpSpPr>
        <p:sp>
          <p:nvSpPr>
            <p:cNvPr id="9" name="Freeform 7">
              <a:hlinkClick r:id="" action="ppaction://hlinkshowjump?jump=previousslide"/>
            </p:cNvPr>
            <p:cNvSpPr>
              <a:spLocks/>
            </p:cNvSpPr>
            <p:nvPr userDrawn="1"/>
          </p:nvSpPr>
          <p:spPr bwMode="auto">
            <a:xfrm>
              <a:off x="4520555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8">
              <a:hlinkClick r:id="" action="ppaction://hlinkshowjump?jump=previous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grpSp>
        <p:nvGrpSpPr>
          <p:cNvPr id="3" name="Group 9"/>
          <p:cNvGrpSpPr/>
          <p:nvPr userDrawn="1"/>
        </p:nvGrpSpPr>
        <p:grpSpPr>
          <a:xfrm flipH="1">
            <a:off x="933709" y="4731991"/>
            <a:ext cx="224082" cy="221156"/>
            <a:chOff x="4328868" y="5502988"/>
            <a:chExt cx="500307" cy="493774"/>
          </a:xfrm>
        </p:grpSpPr>
        <p:sp>
          <p:nvSpPr>
            <p:cNvPr id="12" name="Freeform 10">
              <a:hlinkClick r:id="" action="ppaction://hlinkshowjump?jump=nextslide"/>
            </p:cNvPr>
            <p:cNvSpPr>
              <a:spLocks/>
            </p:cNvSpPr>
            <p:nvPr userDrawn="1"/>
          </p:nvSpPr>
          <p:spPr bwMode="auto">
            <a:xfrm>
              <a:off x="4520556" y="5649754"/>
              <a:ext cx="116933" cy="200242"/>
            </a:xfrm>
            <a:custGeom>
              <a:avLst/>
              <a:gdLst>
                <a:gd name="T0" fmla="*/ 417 w 425"/>
                <a:gd name="T1" fmla="*/ 77 h 728"/>
                <a:gd name="T2" fmla="*/ 131 w 425"/>
                <a:gd name="T3" fmla="*/ 364 h 728"/>
                <a:gd name="T4" fmla="*/ 417 w 425"/>
                <a:gd name="T5" fmla="*/ 650 h 728"/>
                <a:gd name="T6" fmla="*/ 425 w 425"/>
                <a:gd name="T7" fmla="*/ 667 h 728"/>
                <a:gd name="T8" fmla="*/ 417 w 425"/>
                <a:gd name="T9" fmla="*/ 684 h 728"/>
                <a:gd name="T10" fmla="*/ 381 w 425"/>
                <a:gd name="T11" fmla="*/ 720 h 728"/>
                <a:gd name="T12" fmla="*/ 364 w 425"/>
                <a:gd name="T13" fmla="*/ 728 h 728"/>
                <a:gd name="T14" fmla="*/ 347 w 425"/>
                <a:gd name="T15" fmla="*/ 720 h 728"/>
                <a:gd name="T16" fmla="*/ 8 w 425"/>
                <a:gd name="T17" fmla="*/ 381 h 728"/>
                <a:gd name="T18" fmla="*/ 0 w 425"/>
                <a:gd name="T19" fmla="*/ 364 h 728"/>
                <a:gd name="T20" fmla="*/ 8 w 425"/>
                <a:gd name="T21" fmla="*/ 347 h 728"/>
                <a:gd name="T22" fmla="*/ 347 w 425"/>
                <a:gd name="T23" fmla="*/ 7 h 728"/>
                <a:gd name="T24" fmla="*/ 364 w 425"/>
                <a:gd name="T25" fmla="*/ 0 h 728"/>
                <a:gd name="T26" fmla="*/ 381 w 425"/>
                <a:gd name="T27" fmla="*/ 7 h 728"/>
                <a:gd name="T28" fmla="*/ 417 w 425"/>
                <a:gd name="T29" fmla="*/ 44 h 728"/>
                <a:gd name="T30" fmla="*/ 425 w 425"/>
                <a:gd name="T31" fmla="*/ 60 h 728"/>
                <a:gd name="T32" fmla="*/ 417 w 425"/>
                <a:gd name="T33" fmla="*/ 7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5" h="728">
                  <a:moveTo>
                    <a:pt x="417" y="77"/>
                  </a:moveTo>
                  <a:cubicBezTo>
                    <a:pt x="131" y="364"/>
                    <a:pt x="131" y="364"/>
                    <a:pt x="131" y="364"/>
                  </a:cubicBezTo>
                  <a:cubicBezTo>
                    <a:pt x="417" y="650"/>
                    <a:pt x="417" y="650"/>
                    <a:pt x="417" y="650"/>
                  </a:cubicBezTo>
                  <a:cubicBezTo>
                    <a:pt x="422" y="655"/>
                    <a:pt x="425" y="661"/>
                    <a:pt x="425" y="667"/>
                  </a:cubicBezTo>
                  <a:cubicBezTo>
                    <a:pt x="425" y="673"/>
                    <a:pt x="422" y="680"/>
                    <a:pt x="417" y="684"/>
                  </a:cubicBezTo>
                  <a:cubicBezTo>
                    <a:pt x="381" y="720"/>
                    <a:pt x="381" y="720"/>
                    <a:pt x="381" y="720"/>
                  </a:cubicBezTo>
                  <a:cubicBezTo>
                    <a:pt x="377" y="725"/>
                    <a:pt x="370" y="728"/>
                    <a:pt x="364" y="728"/>
                  </a:cubicBezTo>
                  <a:cubicBezTo>
                    <a:pt x="358" y="728"/>
                    <a:pt x="352" y="725"/>
                    <a:pt x="347" y="720"/>
                  </a:cubicBezTo>
                  <a:cubicBezTo>
                    <a:pt x="8" y="381"/>
                    <a:pt x="8" y="381"/>
                    <a:pt x="8" y="381"/>
                  </a:cubicBezTo>
                  <a:cubicBezTo>
                    <a:pt x="3" y="376"/>
                    <a:pt x="0" y="369"/>
                    <a:pt x="0" y="364"/>
                  </a:cubicBezTo>
                  <a:cubicBezTo>
                    <a:pt x="0" y="358"/>
                    <a:pt x="3" y="351"/>
                    <a:pt x="8" y="347"/>
                  </a:cubicBezTo>
                  <a:cubicBezTo>
                    <a:pt x="347" y="7"/>
                    <a:pt x="347" y="7"/>
                    <a:pt x="347" y="7"/>
                  </a:cubicBezTo>
                  <a:cubicBezTo>
                    <a:pt x="352" y="3"/>
                    <a:pt x="358" y="0"/>
                    <a:pt x="364" y="0"/>
                  </a:cubicBezTo>
                  <a:cubicBezTo>
                    <a:pt x="370" y="0"/>
                    <a:pt x="377" y="3"/>
                    <a:pt x="381" y="7"/>
                  </a:cubicBezTo>
                  <a:cubicBezTo>
                    <a:pt x="417" y="44"/>
                    <a:pt x="417" y="44"/>
                    <a:pt x="417" y="44"/>
                  </a:cubicBezTo>
                  <a:cubicBezTo>
                    <a:pt x="422" y="48"/>
                    <a:pt x="425" y="54"/>
                    <a:pt x="425" y="60"/>
                  </a:cubicBezTo>
                  <a:cubicBezTo>
                    <a:pt x="425" y="66"/>
                    <a:pt x="422" y="73"/>
                    <a:pt x="417" y="77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11">
              <a:hlinkClick r:id="" action="ppaction://hlinkshowjump?jump=nextslide"/>
            </p:cNvPr>
            <p:cNvSpPr>
              <a:spLocks noEditPoints="1"/>
            </p:cNvSpPr>
            <p:nvPr userDrawn="1"/>
          </p:nvSpPr>
          <p:spPr bwMode="auto">
            <a:xfrm>
              <a:off x="4328868" y="5502988"/>
              <a:ext cx="500307" cy="493774"/>
            </a:xfrm>
            <a:custGeom>
              <a:avLst/>
              <a:gdLst>
                <a:gd name="T0" fmla="*/ 2355 w 2753"/>
                <a:gd name="T1" fmla="*/ 114 h 2716"/>
                <a:gd name="T2" fmla="*/ 2639 w 2753"/>
                <a:gd name="T3" fmla="*/ 399 h 2716"/>
                <a:gd name="T4" fmla="*/ 2639 w 2753"/>
                <a:gd name="T5" fmla="*/ 2317 h 2716"/>
                <a:gd name="T6" fmla="*/ 2355 w 2753"/>
                <a:gd name="T7" fmla="*/ 2602 h 2716"/>
                <a:gd name="T8" fmla="*/ 398 w 2753"/>
                <a:gd name="T9" fmla="*/ 2602 h 2716"/>
                <a:gd name="T10" fmla="*/ 113 w 2753"/>
                <a:gd name="T11" fmla="*/ 2317 h 2716"/>
                <a:gd name="T12" fmla="*/ 113 w 2753"/>
                <a:gd name="T13" fmla="*/ 399 h 2716"/>
                <a:gd name="T14" fmla="*/ 398 w 2753"/>
                <a:gd name="T15" fmla="*/ 114 h 2716"/>
                <a:gd name="T16" fmla="*/ 2355 w 2753"/>
                <a:gd name="T17" fmla="*/ 114 h 2716"/>
                <a:gd name="T18" fmla="*/ 2355 w 2753"/>
                <a:gd name="T19" fmla="*/ 0 h 2716"/>
                <a:gd name="T20" fmla="*/ 398 w 2753"/>
                <a:gd name="T21" fmla="*/ 0 h 2716"/>
                <a:gd name="T22" fmla="*/ 0 w 2753"/>
                <a:gd name="T23" fmla="*/ 399 h 2716"/>
                <a:gd name="T24" fmla="*/ 0 w 2753"/>
                <a:gd name="T25" fmla="*/ 2317 h 2716"/>
                <a:gd name="T26" fmla="*/ 398 w 2753"/>
                <a:gd name="T27" fmla="*/ 2716 h 2716"/>
                <a:gd name="T28" fmla="*/ 2355 w 2753"/>
                <a:gd name="T29" fmla="*/ 2716 h 2716"/>
                <a:gd name="T30" fmla="*/ 2753 w 2753"/>
                <a:gd name="T31" fmla="*/ 2317 h 2716"/>
                <a:gd name="T32" fmla="*/ 2753 w 2753"/>
                <a:gd name="T33" fmla="*/ 399 h 2716"/>
                <a:gd name="T34" fmla="*/ 2355 w 2753"/>
                <a:gd name="T35" fmla="*/ 0 h 2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3" h="2716">
                  <a:moveTo>
                    <a:pt x="2355" y="114"/>
                  </a:moveTo>
                  <a:cubicBezTo>
                    <a:pt x="2512" y="114"/>
                    <a:pt x="2639" y="242"/>
                    <a:pt x="2639" y="399"/>
                  </a:cubicBezTo>
                  <a:cubicBezTo>
                    <a:pt x="2639" y="2317"/>
                    <a:pt x="2639" y="2317"/>
                    <a:pt x="2639" y="2317"/>
                  </a:cubicBezTo>
                  <a:cubicBezTo>
                    <a:pt x="2639" y="2474"/>
                    <a:pt x="2512" y="2602"/>
                    <a:pt x="2355" y="2602"/>
                  </a:cubicBezTo>
                  <a:cubicBezTo>
                    <a:pt x="398" y="2602"/>
                    <a:pt x="398" y="2602"/>
                    <a:pt x="398" y="2602"/>
                  </a:cubicBezTo>
                  <a:cubicBezTo>
                    <a:pt x="241" y="2602"/>
                    <a:pt x="113" y="2474"/>
                    <a:pt x="113" y="2317"/>
                  </a:cubicBezTo>
                  <a:cubicBezTo>
                    <a:pt x="113" y="399"/>
                    <a:pt x="113" y="399"/>
                    <a:pt x="113" y="399"/>
                  </a:cubicBezTo>
                  <a:cubicBezTo>
                    <a:pt x="113" y="242"/>
                    <a:pt x="241" y="114"/>
                    <a:pt x="398" y="114"/>
                  </a:cubicBezTo>
                  <a:cubicBezTo>
                    <a:pt x="2355" y="114"/>
                    <a:pt x="2355" y="114"/>
                    <a:pt x="2355" y="114"/>
                  </a:cubicBezTo>
                  <a:moveTo>
                    <a:pt x="2355" y="0"/>
                  </a:moveTo>
                  <a:cubicBezTo>
                    <a:pt x="398" y="0"/>
                    <a:pt x="398" y="0"/>
                    <a:pt x="398" y="0"/>
                  </a:cubicBezTo>
                  <a:cubicBezTo>
                    <a:pt x="178" y="0"/>
                    <a:pt x="0" y="179"/>
                    <a:pt x="0" y="399"/>
                  </a:cubicBezTo>
                  <a:cubicBezTo>
                    <a:pt x="0" y="2317"/>
                    <a:pt x="0" y="2317"/>
                    <a:pt x="0" y="2317"/>
                  </a:cubicBezTo>
                  <a:cubicBezTo>
                    <a:pt x="0" y="2538"/>
                    <a:pt x="178" y="2716"/>
                    <a:pt x="398" y="2716"/>
                  </a:cubicBezTo>
                  <a:cubicBezTo>
                    <a:pt x="2355" y="2716"/>
                    <a:pt x="2355" y="2716"/>
                    <a:pt x="2355" y="2716"/>
                  </a:cubicBezTo>
                  <a:cubicBezTo>
                    <a:pt x="2575" y="2716"/>
                    <a:pt x="2753" y="2538"/>
                    <a:pt x="2753" y="2317"/>
                  </a:cubicBezTo>
                  <a:cubicBezTo>
                    <a:pt x="2753" y="399"/>
                    <a:pt x="2753" y="399"/>
                    <a:pt x="2753" y="399"/>
                  </a:cubicBezTo>
                  <a:cubicBezTo>
                    <a:pt x="2753" y="179"/>
                    <a:pt x="2575" y="0"/>
                    <a:pt x="2355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cxnSp>
        <p:nvCxnSpPr>
          <p:cNvPr id="14" name="Straight Connector 3"/>
          <p:cNvCxnSpPr/>
          <p:nvPr userDrawn="1"/>
        </p:nvCxnSpPr>
        <p:spPr>
          <a:xfrm>
            <a:off x="552709" y="4845350"/>
            <a:ext cx="381000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 descr="C:\Users\Administrator\Desktop\微立体创业计划\005.pn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034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Administrator\Desktop\微立体创业计划\004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35" y="219716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3"/>
          <p:cNvSpPr>
            <a:spLocks noChangeArrowheads="1"/>
          </p:cNvSpPr>
          <p:nvPr userDrawn="1"/>
        </p:nvSpPr>
        <p:spPr bwMode="auto">
          <a:xfrm>
            <a:off x="1187624" y="540714"/>
            <a:ext cx="2587892" cy="23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 wrap="none" lIns="68582" tIns="34292" rIns="68582" bIns="34292">
            <a:spAutoFit/>
          </a:bodyPr>
          <a:lstStyle/>
          <a:p>
            <a:r>
              <a:rPr lang="en-US" altLang="zh-CN" sz="1050" b="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  <a:sym typeface="Arial" pitchFamily="34" charset="0"/>
              </a:rPr>
              <a:t>Click here to add the title text content</a:t>
            </a:r>
            <a:endParaRPr lang="zh-CN" altLang="en-US" sz="1050" b="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  <a:sym typeface="Arial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87624" y="267494"/>
            <a:ext cx="4711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0" dirty="0" smtClean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输入您的标题</a:t>
            </a:r>
            <a:endParaRPr lang="zh-CN" altLang="en-US" sz="1800" b="0" dirty="0">
              <a:solidFill>
                <a:schemeClr val="bg1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2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  <a:pPr/>
              <a:t>2017-12-21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507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5" r:id="rId2"/>
    <p:sldLayoutId id="2147483667" r:id="rId3"/>
    <p:sldLayoutId id="2147483668" r:id="rId4"/>
  </p:sldLayoutIdLst>
  <p:transition spd="med" advClick="0" advTm="6000">
    <p:random/>
  </p:transition>
  <p:timing>
    <p:tnLst>
      <p:par>
        <p:cTn id="1" dur="indefinite" restart="never" nodeType="tmRoot"/>
      </p:par>
    </p:tnLst>
  </p:timing>
  <p:txStyles>
    <p:titleStyle>
      <a:lvl1pPr algn="ctr" defTabSz="9142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5" indent="-342855" algn="l" defTabSz="91428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54" indent="-285713" algn="l" defTabSz="91428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2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93" indent="-228570" algn="l" defTabSz="91428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33" indent="-228570" algn="l" defTabSz="91428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7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15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56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97" indent="-228570" algn="l" defTabSz="91428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0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2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63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04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4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85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26" algn="l" defTabSz="9142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新建文件夹 (3)\tru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23478"/>
            <a:ext cx="4341018" cy="434101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827584" y="1772111"/>
            <a:ext cx="2586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spc="-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2017</a:t>
            </a:r>
            <a:endParaRPr lang="zh-CN" altLang="en-US" sz="6000" b="1" spc="-3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3" name="媒体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" y="-609600"/>
            <a:ext cx="609600" cy="609600"/>
          </a:xfrm>
          <a:prstGeom prst="rect">
            <a:avLst/>
          </a:prstGeom>
        </p:spPr>
      </p:pic>
      <p:grpSp>
        <p:nvGrpSpPr>
          <p:cNvPr id="34" name="组合 33"/>
          <p:cNvGrpSpPr>
            <a:grpSpLocks/>
          </p:cNvGrpSpPr>
          <p:nvPr/>
        </p:nvGrpSpPr>
        <p:grpSpPr bwMode="auto">
          <a:xfrm>
            <a:off x="4839208" y="23212"/>
            <a:ext cx="2900746" cy="1392238"/>
            <a:chOff x="2786050" y="0"/>
            <a:chExt cx="3357586" cy="1928802"/>
          </a:xfrm>
        </p:grpSpPr>
        <p:grpSp>
          <p:nvGrpSpPr>
            <p:cNvPr id="39" name="组合 8"/>
            <p:cNvGrpSpPr/>
            <p:nvPr/>
          </p:nvGrpSpPr>
          <p:grpSpPr bwMode="auto">
            <a:xfrm>
              <a:off x="2786050" y="0"/>
              <a:ext cx="3357586" cy="1928802"/>
              <a:chOff x="2786050" y="214294"/>
              <a:chExt cx="2286016" cy="1928826"/>
            </a:xfrm>
            <a:solidFill>
              <a:srgbClr val="0070C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矩形 42"/>
              <p:cNvSpPr/>
              <p:nvPr/>
            </p:nvSpPr>
            <p:spPr>
              <a:xfrm>
                <a:off x="2786050" y="214294"/>
                <a:ext cx="2286016" cy="14287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  <p:sp>
            <p:nvSpPr>
              <p:cNvPr id="44" name="等腰三角形 43"/>
              <p:cNvSpPr/>
              <p:nvPr/>
            </p:nvSpPr>
            <p:spPr>
              <a:xfrm rot="10800000">
                <a:off x="2786050" y="1643054"/>
                <a:ext cx="2286016" cy="500066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/>
              </a:p>
            </p:txBody>
          </p:sp>
        </p:grpSp>
        <p:pic>
          <p:nvPicPr>
            <p:cNvPr id="40" name="Picture 4" descr="http://www.webyuansu.cn/Upfile/2011218/2011021833760721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928926" y="0"/>
              <a:ext cx="3047958" cy="1142984"/>
            </a:xfrm>
            <a:prstGeom prst="roundRect">
              <a:avLst/>
            </a:prstGeom>
            <a:noFill/>
          </p:spPr>
        </p:pic>
        <p:sp>
          <p:nvSpPr>
            <p:cNvPr id="41" name="五角星 40"/>
            <p:cNvSpPr/>
            <p:nvPr/>
          </p:nvSpPr>
          <p:spPr bwMode="auto">
            <a:xfrm>
              <a:off x="4424361" y="1566259"/>
              <a:ext cx="287340" cy="285748"/>
            </a:xfrm>
            <a:prstGeom prst="star5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42" name="矩形 41"/>
            <p:cNvSpPr/>
            <p:nvPr/>
          </p:nvSpPr>
          <p:spPr>
            <a:xfrm>
              <a:off x="3913291" y="1071557"/>
              <a:ext cx="1282495" cy="70354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lnSpc>
                  <a:spcPct val="150000"/>
                </a:lnSpc>
                <a:spcBef>
                  <a:spcPct val="20000"/>
                </a:spcBef>
                <a:spcAft>
                  <a:spcPts val="0"/>
                </a:spcAft>
                <a:defRPr/>
              </a:pPr>
              <a:r>
                <a:rPr lang="zh-CN" altLang="en-US" kern="0" dirty="0">
                  <a:solidFill>
                    <a:schemeClr val="bg1"/>
                  </a:solidFill>
                  <a:latin typeface="Times New Roman" pitchFamily="18" charset="0"/>
                  <a:ea typeface="黑体" pitchFamily="2" charset="-122"/>
                </a:rPr>
                <a:t>配套课件</a:t>
              </a:r>
              <a:endParaRPr lang="en-US" altLang="zh-CN" kern="0" dirty="0">
                <a:solidFill>
                  <a:schemeClr val="bg1"/>
                </a:solidFill>
                <a:latin typeface="Times New Roman" pitchFamily="18" charset="0"/>
                <a:ea typeface="黑体" pitchFamily="2" charset="-122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4022758" y="1434284"/>
            <a:ext cx="47119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物流基础实务</a:t>
            </a:r>
          </a:p>
          <a:p>
            <a:pPr algn="ctr"/>
            <a:r>
              <a:rPr lang="zh-CN" altLang="en-US" sz="4400" b="1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情景</a:t>
            </a:r>
            <a:r>
              <a:rPr lang="zh-CN" altLang="en-US" sz="4400" b="1" spc="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项目</a:t>
            </a:r>
            <a:endParaRPr lang="zh-CN" altLang="en-US" sz="4400" b="1" spc="600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" name="圆角矩形 45"/>
          <p:cNvSpPr/>
          <p:nvPr/>
        </p:nvSpPr>
        <p:spPr>
          <a:xfrm>
            <a:off x="4962644" y="2911970"/>
            <a:ext cx="2993732" cy="307851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815975"/>
            <a:r>
              <a:rPr lang="zh-CN" altLang="en-US" sz="1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讲课人</a:t>
            </a:r>
            <a:r>
              <a:rPr lang="zh-CN" altLang="en-US" sz="10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：周雯  系</a:t>
            </a:r>
            <a:r>
              <a:rPr lang="zh-CN" altLang="en-US" sz="10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别：工商管理系</a:t>
            </a:r>
          </a:p>
        </p:txBody>
      </p:sp>
      <p:sp>
        <p:nvSpPr>
          <p:cNvPr id="47" name="Rectangle 14"/>
          <p:cNvSpPr/>
          <p:nvPr/>
        </p:nvSpPr>
        <p:spPr>
          <a:xfrm>
            <a:off x="3332584" y="3507856"/>
            <a:ext cx="5811416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latin typeface="Times New Roman" pitchFamily="18" charset="0"/>
                <a:ea typeface="黑体" pitchFamily="2" charset="-122"/>
              </a:rPr>
              <a:t>西北工业大学出版社</a:t>
            </a:r>
            <a:endParaRPr lang="en-US" altLang="zh-CN" sz="2000" kern="0" dirty="0">
              <a:latin typeface="Times New Roman" pitchFamily="18" charset="0"/>
              <a:ea typeface="黑体" pitchFamily="2" charset="-122"/>
            </a:endParaRPr>
          </a:p>
          <a:p>
            <a:pPr algn="ctr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2000" kern="0" dirty="0">
                <a:latin typeface="Times New Roman" pitchFamily="18" charset="0"/>
                <a:ea typeface="黑体" pitchFamily="2" charset="-122"/>
              </a:rPr>
              <a:t>2017</a:t>
            </a:r>
            <a:r>
              <a:rPr lang="zh-CN" altLang="en-US" sz="2000" kern="0" dirty="0">
                <a:latin typeface="Times New Roman" pitchFamily="18" charset="0"/>
                <a:ea typeface="黑体" pitchFamily="2" charset="-122"/>
              </a:rPr>
              <a:t>年</a:t>
            </a:r>
            <a:r>
              <a:rPr lang="en-US" altLang="zh-CN" sz="2000" kern="0" dirty="0">
                <a:latin typeface="Times New Roman" pitchFamily="18" charset="0"/>
                <a:ea typeface="黑体" pitchFamily="2" charset="-122"/>
              </a:rPr>
              <a:t>8</a:t>
            </a:r>
            <a:r>
              <a:rPr lang="zh-CN" altLang="en-US" sz="2000" kern="0" dirty="0">
                <a:latin typeface="Times New Roman" pitchFamily="18" charset="0"/>
                <a:ea typeface="黑体" pitchFamily="2" charset="-122"/>
              </a:rPr>
              <a:t>月</a:t>
            </a:r>
            <a:endParaRPr lang="en-US" altLang="zh-CN" sz="2000" kern="0" dirty="0">
              <a:latin typeface="Times New Roman" pitchFamily="18" charset="0"/>
              <a:ea typeface="黑体" pitchFamily="2" charset="-122"/>
            </a:endParaRPr>
          </a:p>
          <a:p>
            <a:pPr algn="ctr"/>
            <a:endParaRPr lang="zh-CN" altLang="en-US" sz="1100" spc="60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5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1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6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/>
      <p:bldP spid="45" grpId="0"/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7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75971" y="931149"/>
            <a:ext cx="24368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（二）根据形式分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1.</a:t>
            </a:r>
            <a:r>
              <a:rPr lang="zh-CN" altLang="en-US" dirty="0" smtClean="0"/>
              <a:t>在库物品的初始加工</a:t>
            </a:r>
            <a:endParaRPr lang="en-US" altLang="zh-CN" dirty="0"/>
          </a:p>
        </p:txBody>
      </p:sp>
      <p:pic>
        <p:nvPicPr>
          <p:cNvPr id="5123" name="Picture 3" descr="D:\Desktop\图片\图例图\图例图6-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95686"/>
            <a:ext cx="5067300" cy="84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49314" y="3003798"/>
            <a:ext cx="243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在库物品的终极加工</a:t>
            </a:r>
            <a:endParaRPr lang="zh-CN" altLang="en-US" dirty="0"/>
          </a:p>
        </p:txBody>
      </p:sp>
      <p:pic>
        <p:nvPicPr>
          <p:cNvPr id="5124" name="Picture 4" descr="D:\Desktop\图片\图例图\图例图6-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38" y="3388178"/>
            <a:ext cx="50101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170886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8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2390" y="946924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为物品贴标签</a:t>
            </a:r>
            <a:endParaRPr lang="zh-CN" altLang="en-US" dirty="0"/>
          </a:p>
        </p:txBody>
      </p:sp>
      <p:pic>
        <p:nvPicPr>
          <p:cNvPr id="6146" name="Picture 2" descr="D:\Desktop\图片\图例图\图例图6-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390" y="1316256"/>
            <a:ext cx="6958002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6946" y="2894995"/>
            <a:ext cx="1975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4.</a:t>
            </a:r>
            <a:r>
              <a:rPr lang="zh-CN" altLang="en-US" dirty="0" smtClean="0"/>
              <a:t>发货物品的集包</a:t>
            </a:r>
            <a:endParaRPr lang="zh-CN" altLang="en-US" dirty="0"/>
          </a:p>
        </p:txBody>
      </p:sp>
      <p:pic>
        <p:nvPicPr>
          <p:cNvPr id="6147" name="Picture 3" descr="D:\Desktop\图片\图例图\图例图6-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43275"/>
            <a:ext cx="6624736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170886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9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61516" y="871216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分类加工</a:t>
            </a:r>
            <a:endParaRPr lang="zh-CN" altLang="en-US" dirty="0"/>
          </a:p>
        </p:txBody>
      </p:sp>
      <p:pic>
        <p:nvPicPr>
          <p:cNvPr id="7170" name="Picture 2" descr="D:\Desktop\图片\图例图\图例图6-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971" y="1347614"/>
            <a:ext cx="50482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3991" y="2720086"/>
            <a:ext cx="1282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6.</a:t>
            </a:r>
            <a:r>
              <a:rPr lang="zh-CN" altLang="en-US" dirty="0" smtClean="0"/>
              <a:t>货物分拣</a:t>
            </a:r>
            <a:endParaRPr lang="zh-CN" altLang="en-US" dirty="0"/>
          </a:p>
        </p:txBody>
      </p:sp>
      <p:pic>
        <p:nvPicPr>
          <p:cNvPr id="7171" name="Picture 3" descr="D:\Desktop\图片\图例图\图例图6-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559" y="3207646"/>
            <a:ext cx="5000625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B90037107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190" y="1055882"/>
            <a:ext cx="514722" cy="51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6513551" y="2074130"/>
            <a:ext cx="25253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讨论6-1：</a:t>
            </a:r>
            <a:r>
              <a:rPr lang="zh-CN" altLang="en-US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请根据表</a:t>
            </a:r>
            <a:r>
              <a:rPr lang="en-US" altLang="zh-CN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6-2</a:t>
            </a:r>
          </a:p>
          <a:p>
            <a:r>
              <a:rPr lang="zh-CN" altLang="en-US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分析流通加工的类型有</a:t>
            </a:r>
            <a:endParaRPr lang="en-US" altLang="zh-CN" kern="100" dirty="0" smtClean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r>
              <a:rPr lang="zh-CN" altLang="en-US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哪些？</a:t>
            </a:r>
            <a:endParaRPr lang="en-US" altLang="zh-CN" kern="100" dirty="0" smtClean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2170886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/>
          <p:cNvSpPr/>
          <p:nvPr/>
        </p:nvSpPr>
        <p:spPr>
          <a:xfrm>
            <a:off x="8443452" y="195486"/>
            <a:ext cx="593043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10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724564" y="944992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r>
              <a:rPr lang="en-US" altLang="zh-CN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.1    </a:t>
            </a:r>
            <a:r>
              <a:rPr lang="zh-CN" alt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理解流通加工的功能及地位</a:t>
            </a:r>
            <a:endParaRPr lang="zh-CN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896998" y="1468212"/>
            <a:ext cx="22621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一、流通加工的功能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1.</a:t>
            </a:r>
            <a:r>
              <a:rPr lang="zh-CN" altLang="en-US" dirty="0" smtClean="0"/>
              <a:t>改变包装</a:t>
            </a:r>
            <a:endParaRPr lang="zh-CN" altLang="en-US" dirty="0"/>
          </a:p>
        </p:txBody>
      </p:sp>
      <p:pic>
        <p:nvPicPr>
          <p:cNvPr id="8194" name="Picture 2" descr="D:\Desktop\图片\图例图\图例图6-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560" y="2425205"/>
            <a:ext cx="5143500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6998" y="3714586"/>
            <a:ext cx="3129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方便用户，衔接生产和需求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2170886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987574"/>
            <a:ext cx="3129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改变商品的装潢，提高收益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4.</a:t>
            </a:r>
            <a:r>
              <a:rPr lang="zh-CN" altLang="en-US" dirty="0" smtClean="0"/>
              <a:t>延迟作用</a:t>
            </a:r>
            <a:endParaRPr lang="zh-CN" altLang="en-US" dirty="0"/>
          </a:p>
        </p:txBody>
      </p:sp>
      <p:pic>
        <p:nvPicPr>
          <p:cNvPr id="9218" name="Picture 2" descr="D:\Desktop\图片\图例图\图例图6-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26" y="1898233"/>
            <a:ext cx="5057775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3374876"/>
            <a:ext cx="31293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5.</a:t>
            </a:r>
            <a:r>
              <a:rPr lang="zh-CN" altLang="en-US" dirty="0" smtClean="0"/>
              <a:t>提高材料的利用率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6.</a:t>
            </a:r>
            <a:r>
              <a:rPr lang="zh-CN" altLang="en-US" dirty="0" smtClean="0"/>
              <a:t>提高加工效率及设备利用率</a:t>
            </a:r>
            <a:endParaRPr lang="zh-CN" altLang="en-US" dirty="0"/>
          </a:p>
        </p:txBody>
      </p:sp>
      <p:pic>
        <p:nvPicPr>
          <p:cNvPr id="7" name="Picture 2" descr="MB90037107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486" y="3579180"/>
            <a:ext cx="514722" cy="51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5765208" y="3671017"/>
            <a:ext cx="6340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讨论6-2：</a:t>
            </a:r>
            <a:r>
              <a:rPr lang="zh-CN" altLang="en-US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试分析流通加工</a:t>
            </a:r>
            <a:endParaRPr lang="en-US" altLang="zh-CN" kern="100" dirty="0" smtClean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r>
              <a:rPr lang="zh-CN" altLang="en-US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的作用有哪些。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8443452" y="195486"/>
            <a:ext cx="593043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2170886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1310991"/>
            <a:ext cx="474521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二、流通加工的地位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1.</a:t>
            </a:r>
            <a:r>
              <a:rPr lang="zh-CN" altLang="en-US" dirty="0" smtClean="0"/>
              <a:t>流通加工能有效地完善流通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流通加工是物流中的重要利润源泉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流通加工是国民经济中的重要产业形态之一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5724128" y="1088783"/>
            <a:ext cx="2851220" cy="285121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  <p:sp>
        <p:nvSpPr>
          <p:cNvPr id="8" name="椭圆 7"/>
          <p:cNvSpPr/>
          <p:nvPr/>
        </p:nvSpPr>
        <p:spPr>
          <a:xfrm>
            <a:off x="8443452" y="195486"/>
            <a:ext cx="593043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2170886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8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pic>
        <p:nvPicPr>
          <p:cNvPr id="4" name="Picture 2" descr="D:\Desktop\物流课件\图片\图标\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3" b="70292" l="25833" r="7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50" y="955422"/>
            <a:ext cx="123442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D:\Desktop\物流课件\图片\图标\0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56852" l="33750" r="6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43822"/>
            <a:ext cx="1884697" cy="10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86846" y="1080776"/>
            <a:ext cx="3857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实例</a:t>
            </a:r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6-1   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小农女的净菜上线</a:t>
            </a:r>
            <a:endParaRPr lang="zh-CN" altLang="en-US" sz="240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10242" name="Picture 2" descr="D:\Desktop\图片\案例图\案例图6-1-2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776" y="1555484"/>
            <a:ext cx="3823808" cy="246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72929" y="1955035"/>
            <a:ext cx="353334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思考：</a:t>
            </a:r>
            <a:r>
              <a:rPr lang="zh-CN" altLang="en-US" dirty="0" smtClean="0">
                <a:sym typeface="Wingdings" pitchFamily="2" charset="2"/>
              </a:rPr>
              <a:t>（</a:t>
            </a:r>
            <a:r>
              <a:rPr lang="en-US" altLang="zh-CN" dirty="0" smtClean="0">
                <a:sym typeface="Wingdings" pitchFamily="2" charset="2"/>
              </a:rPr>
              <a:t>1</a:t>
            </a:r>
            <a:r>
              <a:rPr lang="zh-CN" altLang="en-US" dirty="0" smtClean="0">
                <a:sym typeface="Wingdings" pitchFamily="2" charset="2"/>
              </a:rPr>
              <a:t>）结合该案例分析</a:t>
            </a:r>
            <a:endParaRPr lang="en-US" altLang="zh-CN" dirty="0" smtClean="0">
              <a:sym typeface="Wingdings" pitchFamily="2" charset="2"/>
            </a:endParaRPr>
          </a:p>
          <a:p>
            <a:r>
              <a:rPr lang="zh-CN" altLang="en-US" dirty="0" smtClean="0">
                <a:sym typeface="Wingdings" pitchFamily="2" charset="2"/>
              </a:rPr>
              <a:t>餐厅老板为什么要选择净菜，</a:t>
            </a:r>
            <a:endParaRPr lang="en-US" altLang="zh-CN" dirty="0" smtClean="0">
              <a:sym typeface="Wingdings" pitchFamily="2" charset="2"/>
            </a:endParaRPr>
          </a:p>
          <a:p>
            <a:r>
              <a:rPr lang="zh-CN" altLang="en-US" dirty="0" smtClean="0">
                <a:sym typeface="Wingdings" pitchFamily="2" charset="2"/>
              </a:rPr>
              <a:t>小农女能给餐厅老板带来什么？</a:t>
            </a:r>
            <a:endParaRPr lang="en-US" altLang="zh-CN" dirty="0" smtClean="0">
              <a:sym typeface="Wingdings" pitchFamily="2" charset="2"/>
            </a:endParaRPr>
          </a:p>
          <a:p>
            <a:r>
              <a:rPr lang="zh-CN" altLang="en-US" dirty="0" smtClean="0">
                <a:sym typeface="Wingdings" pitchFamily="2" charset="2"/>
              </a:rPr>
              <a:t>（</a:t>
            </a:r>
            <a:r>
              <a:rPr lang="en-US" altLang="zh-CN" dirty="0" smtClean="0">
                <a:sym typeface="Wingdings" pitchFamily="2" charset="2"/>
              </a:rPr>
              <a:t>2</a:t>
            </a:r>
            <a:r>
              <a:rPr lang="zh-CN" altLang="en-US" dirty="0" smtClean="0">
                <a:sym typeface="Wingdings" pitchFamily="2" charset="2"/>
              </a:rPr>
              <a:t>）由此看出，流通加工的目的</a:t>
            </a:r>
            <a:endParaRPr lang="en-US" altLang="zh-CN" dirty="0" smtClean="0">
              <a:sym typeface="Wingdings" pitchFamily="2" charset="2"/>
            </a:endParaRPr>
          </a:p>
          <a:p>
            <a:r>
              <a:rPr lang="zh-CN" altLang="en-US" dirty="0" smtClean="0">
                <a:sym typeface="Wingdings" pitchFamily="2" charset="2"/>
              </a:rPr>
              <a:t>是什么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8443452" y="195486"/>
            <a:ext cx="593043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2170886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765041" y="955503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6.3    </a:t>
            </a:r>
            <a:r>
              <a:rPr lang="zh-CN" alt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理解流通加工的合理化</a:t>
            </a:r>
            <a:endParaRPr lang="zh-CN" alt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175971" y="1923678"/>
            <a:ext cx="382188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一、了解不合理的流通加工形式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1.</a:t>
            </a:r>
            <a:r>
              <a:rPr lang="zh-CN" altLang="en-US" dirty="0" smtClean="0"/>
              <a:t>流通加工地点设置的不合理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流通加工方式选择不当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流通加工作用不大，形成多余环节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4.</a:t>
            </a:r>
            <a:r>
              <a:rPr lang="zh-CN" altLang="en-US" dirty="0" smtClean="0"/>
              <a:t>流通加工成本过高，效益不好</a:t>
            </a:r>
            <a:endParaRPr lang="zh-CN" altLang="en-US" dirty="0"/>
          </a:p>
        </p:txBody>
      </p:sp>
      <p:pic>
        <p:nvPicPr>
          <p:cNvPr id="6" name="Picture 2" descr="MB9003710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052" y="1666317"/>
            <a:ext cx="514722" cy="514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5273376" y="2427734"/>
            <a:ext cx="6340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讨论6-3</a:t>
            </a:r>
            <a:r>
              <a:rPr lang="zh-CN" altLang="en-US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：请列举几种商品的流通</a:t>
            </a:r>
            <a:endParaRPr lang="en-US" altLang="zh-CN" kern="100" dirty="0" smtClean="0">
              <a:solidFill>
                <a:srgbClr val="800000"/>
              </a:solidFill>
              <a:latin typeface="微软雅黑" pitchFamily="34" charset="-122"/>
              <a:ea typeface="微软雅黑" pitchFamily="34" charset="-122"/>
              <a:cs typeface="Times New Roman"/>
            </a:endParaRPr>
          </a:p>
          <a:p>
            <a:r>
              <a:rPr lang="zh-CN" altLang="en-US" kern="100" dirty="0" smtClean="0">
                <a:solidFill>
                  <a:srgbClr val="800000"/>
                </a:solidFill>
                <a:latin typeface="微软雅黑" pitchFamily="34" charset="-122"/>
                <a:ea typeface="微软雅黑" pitchFamily="34" charset="-122"/>
                <a:cs typeface="Times New Roman"/>
              </a:rPr>
              <a:t>加工例子，并分析其合不合理。</a:t>
            </a:r>
            <a:endParaRPr lang="zh-CN" altLang="en-US" dirty="0"/>
          </a:p>
        </p:txBody>
      </p:sp>
      <p:sp>
        <p:nvSpPr>
          <p:cNvPr id="8" name="椭圆 7"/>
          <p:cNvSpPr/>
          <p:nvPr/>
        </p:nvSpPr>
        <p:spPr>
          <a:xfrm>
            <a:off x="8443452" y="195486"/>
            <a:ext cx="593043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2170886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43608" y="1059582"/>
            <a:ext cx="3185487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二、掌握流通加工合理化措施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1.</a:t>
            </a:r>
            <a:r>
              <a:rPr lang="zh-CN" altLang="en-US" dirty="0" smtClean="0"/>
              <a:t>加工和配送结合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2.</a:t>
            </a:r>
            <a:r>
              <a:rPr lang="zh-CN" altLang="en-US" dirty="0" smtClean="0"/>
              <a:t>加工和配套结合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3.</a:t>
            </a:r>
            <a:r>
              <a:rPr lang="zh-CN" altLang="en-US" dirty="0" smtClean="0"/>
              <a:t>加工和合理运输结合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4.</a:t>
            </a:r>
            <a:r>
              <a:rPr lang="zh-CN" altLang="en-US" dirty="0" smtClean="0"/>
              <a:t>加工和合理商流结合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5.</a:t>
            </a:r>
            <a:r>
              <a:rPr lang="zh-CN" altLang="en-US" dirty="0" smtClean="0"/>
              <a:t>加工和节约结合</a:t>
            </a:r>
            <a:endParaRPr lang="zh-CN" altLang="en-US" dirty="0"/>
          </a:p>
        </p:txBody>
      </p:sp>
      <p:grpSp>
        <p:nvGrpSpPr>
          <p:cNvPr id="5" name="组合 137"/>
          <p:cNvGrpSpPr/>
          <p:nvPr/>
        </p:nvGrpSpPr>
        <p:grpSpPr>
          <a:xfrm>
            <a:off x="4797756" y="1508485"/>
            <a:ext cx="3024336" cy="2543407"/>
            <a:chOff x="10559621" y="3529102"/>
            <a:chExt cx="1844818" cy="1845484"/>
          </a:xfrm>
        </p:grpSpPr>
        <p:grpSp>
          <p:nvGrpSpPr>
            <p:cNvPr id="6" name="组合 138"/>
            <p:cNvGrpSpPr/>
            <p:nvPr/>
          </p:nvGrpSpPr>
          <p:grpSpPr>
            <a:xfrm>
              <a:off x="10559621" y="3529102"/>
              <a:ext cx="1844818" cy="1845484"/>
              <a:chOff x="4345444" y="2542859"/>
              <a:chExt cx="1810550" cy="1811205"/>
            </a:xfrm>
          </p:grpSpPr>
          <p:grpSp>
            <p:nvGrpSpPr>
              <p:cNvPr id="8" name="组合 140"/>
              <p:cNvGrpSpPr/>
              <p:nvPr/>
            </p:nvGrpSpPr>
            <p:grpSpPr>
              <a:xfrm>
                <a:off x="4345444" y="2542859"/>
                <a:ext cx="1810550" cy="1811205"/>
                <a:chOff x="1463339" y="1072758"/>
                <a:chExt cx="1546058" cy="1546058"/>
              </a:xfrm>
              <a:effectLst>
                <a:outerShdw blurRad="330200" dist="215900" dir="6900000" sx="91000" sy="91000" algn="t" rotWithShape="0">
                  <a:prstClr val="black">
                    <a:alpha val="49000"/>
                  </a:prstClr>
                </a:outerShdw>
              </a:effectLst>
            </p:grpSpPr>
            <p:sp>
              <p:nvSpPr>
                <p:cNvPr id="10" name="同心圆 9"/>
                <p:cNvSpPr/>
                <p:nvPr/>
              </p:nvSpPr>
              <p:spPr>
                <a:xfrm>
                  <a:off x="1463339" y="1072758"/>
                  <a:ext cx="1546058" cy="1546058"/>
                </a:xfrm>
                <a:prstGeom prst="donut">
                  <a:avLst>
                    <a:gd name="adj" fmla="val 4879"/>
                  </a:avLst>
                </a:prstGeom>
                <a:gradFill>
                  <a:gsLst>
                    <a:gs pos="0">
                      <a:schemeClr val="bg1">
                        <a:lumMod val="95000"/>
                      </a:schemeClr>
                    </a:gs>
                    <a:gs pos="55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81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1484232" y="1093651"/>
                  <a:ext cx="1504274" cy="1504273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5100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18900000" scaled="0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400"/>
                </a:p>
              </p:txBody>
            </p:sp>
          </p:grpSp>
          <p:sp>
            <p:nvSpPr>
              <p:cNvPr id="9" name="椭圆 8"/>
              <p:cNvSpPr/>
              <p:nvPr/>
            </p:nvSpPr>
            <p:spPr>
              <a:xfrm>
                <a:off x="4565570" y="2763062"/>
                <a:ext cx="1370298" cy="137079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0948736" y="4180595"/>
              <a:ext cx="1097152" cy="257575"/>
            </a:xfrm>
            <a:prstGeom prst="rect">
              <a:avLst/>
            </a:prstGeom>
            <a:noFill/>
          </p:spPr>
          <p:txBody>
            <a:bodyPr wrap="square" lIns="138192" tIns="69096" rIns="138192" bIns="69096" rtlCol="0">
              <a:spAutoFit/>
            </a:bodyPr>
            <a:lstStyle/>
            <a:p>
              <a:endPara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8443452" y="195486"/>
            <a:ext cx="593043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2170886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8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pic>
        <p:nvPicPr>
          <p:cNvPr id="4" name="Picture 2" descr="D:\Desktop\物流课件\图片\图标\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03" b="70292" l="25833" r="7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50" y="955422"/>
            <a:ext cx="123442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86846" y="1080776"/>
            <a:ext cx="4793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实例</a:t>
            </a:r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6-2  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 京东冷链</a:t>
            </a:r>
            <a:r>
              <a:rPr lang="en-US" altLang="zh-CN" sz="2400" dirty="0" smtClean="0">
                <a:latin typeface="华文行楷" pitchFamily="2" charset="-122"/>
                <a:ea typeface="华文行楷" pitchFamily="2" charset="-122"/>
              </a:rPr>
              <a:t>48</a:t>
            </a:r>
            <a:r>
              <a:rPr lang="zh-CN" altLang="en-US" sz="2400" dirty="0" smtClean="0">
                <a:latin typeface="华文行楷" pitchFamily="2" charset="-122"/>
                <a:ea typeface="华文行楷" pitchFamily="2" charset="-122"/>
              </a:rPr>
              <a:t>小时新鲜到家</a:t>
            </a:r>
            <a:endParaRPr lang="zh-CN" altLang="en-US" sz="240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11266" name="Picture 2" descr="D:\Desktop\图片\案例图\案例图6-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973" y="1635646"/>
            <a:ext cx="3763253" cy="193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:\Desktop\物流课件\图片\图标\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56852" l="33750" r="6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2" y="3723878"/>
            <a:ext cx="1884697" cy="10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4083918"/>
            <a:ext cx="7688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思考</a:t>
            </a:r>
            <a:r>
              <a:rPr lang="zh-CN" altLang="en-US" dirty="0" smtClean="0">
                <a:sym typeface="Wingdings" pitchFamily="2" charset="2"/>
              </a:rPr>
              <a:t>：（</a:t>
            </a:r>
            <a:r>
              <a:rPr lang="en-US" altLang="zh-CN" dirty="0" smtClean="0">
                <a:sym typeface="Wingdings" pitchFamily="2" charset="2"/>
              </a:rPr>
              <a:t>1</a:t>
            </a:r>
            <a:r>
              <a:rPr lang="zh-CN" altLang="en-US" dirty="0" smtClean="0">
                <a:sym typeface="Wingdings" pitchFamily="2" charset="2"/>
              </a:rPr>
              <a:t>）生鲜冷链物流应注意什么问题？</a:t>
            </a:r>
            <a:endParaRPr lang="en-US" altLang="zh-CN" dirty="0" smtClean="0">
              <a:sym typeface="Wingdings" pitchFamily="2" charset="2"/>
            </a:endParaRPr>
          </a:p>
          <a:p>
            <a:r>
              <a:rPr lang="zh-CN" altLang="en-US" dirty="0" smtClean="0">
                <a:sym typeface="Wingdings" pitchFamily="2" charset="2"/>
              </a:rPr>
              <a:t>（</a:t>
            </a:r>
            <a:r>
              <a:rPr lang="en-US" altLang="zh-CN" dirty="0" smtClean="0">
                <a:sym typeface="Wingdings" pitchFamily="2" charset="2"/>
              </a:rPr>
              <a:t>2</a:t>
            </a:r>
            <a:r>
              <a:rPr lang="zh-CN" altLang="en-US" dirty="0" smtClean="0">
                <a:sym typeface="Wingdings" pitchFamily="2" charset="2"/>
              </a:rPr>
              <a:t>）本案例中涉及生鲜产品在流通过程中可能会发生哪些流通加工形式？</a:t>
            </a:r>
            <a:endParaRPr lang="zh-CN" altLang="en-US" dirty="0"/>
          </a:p>
        </p:txBody>
      </p:sp>
      <p:sp>
        <p:nvSpPr>
          <p:cNvPr id="9" name="椭圆 8"/>
          <p:cNvSpPr/>
          <p:nvPr/>
        </p:nvSpPr>
        <p:spPr>
          <a:xfrm>
            <a:off x="8443452" y="195486"/>
            <a:ext cx="593043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2170886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32"/>
          <p:cNvGrpSpPr/>
          <p:nvPr/>
        </p:nvGrpSpPr>
        <p:grpSpPr>
          <a:xfrm>
            <a:off x="3825336" y="2641758"/>
            <a:ext cx="4491080" cy="651844"/>
            <a:chOff x="5433441" y="2859066"/>
            <a:chExt cx="4566902" cy="869327"/>
          </a:xfrm>
          <a:effectLst>
            <a:outerShdw blurRad="76200" dist="635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4" name="五边形 3"/>
            <p:cNvSpPr/>
            <p:nvPr/>
          </p:nvSpPr>
          <p:spPr>
            <a:xfrm flipH="1">
              <a:off x="5433441" y="2859066"/>
              <a:ext cx="4566902" cy="659349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0" name="淘宝店chenying0907出品 9"/>
            <p:cNvSpPr txBox="1"/>
            <p:nvPr/>
          </p:nvSpPr>
          <p:spPr>
            <a:xfrm>
              <a:off x="5860305" y="2989558"/>
              <a:ext cx="2802603" cy="7388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理解流通加工的功能及地位</a:t>
              </a:r>
              <a:endPara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KSO_Shape"/>
            <p:cNvSpPr>
              <a:spLocks/>
            </p:cNvSpPr>
            <p:nvPr/>
          </p:nvSpPr>
          <p:spPr bwMode="auto">
            <a:xfrm>
              <a:off x="9180139" y="3010683"/>
              <a:ext cx="359710" cy="356111"/>
            </a:xfrm>
            <a:custGeom>
              <a:avLst/>
              <a:gdLst>
                <a:gd name="T0" fmla="*/ 615878 w 2390775"/>
                <a:gd name="T1" fmla="*/ 1467970 h 2365376"/>
                <a:gd name="T2" fmla="*/ 587250 w 2390775"/>
                <a:gd name="T3" fmla="*/ 1401697 h 2365376"/>
                <a:gd name="T4" fmla="*/ 1282649 w 2390775"/>
                <a:gd name="T5" fmla="*/ 1393474 h 2365376"/>
                <a:gd name="T6" fmla="*/ 1180915 w 2390775"/>
                <a:gd name="T7" fmla="*/ 1446870 h 2365376"/>
                <a:gd name="T8" fmla="*/ 1210073 w 2390775"/>
                <a:gd name="T9" fmla="*/ 1382167 h 2365376"/>
                <a:gd name="T10" fmla="*/ 653657 w 2390775"/>
                <a:gd name="T11" fmla="*/ 1314699 h 2365376"/>
                <a:gd name="T12" fmla="*/ 646041 w 2390775"/>
                <a:gd name="T13" fmla="*/ 1180275 h 2365376"/>
                <a:gd name="T14" fmla="*/ 589870 w 2390775"/>
                <a:gd name="T15" fmla="*/ 1105327 h 2365376"/>
                <a:gd name="T16" fmla="*/ 599516 w 2390775"/>
                <a:gd name="T17" fmla="*/ 1141280 h 2365376"/>
                <a:gd name="T18" fmla="*/ 579914 w 2390775"/>
                <a:gd name="T19" fmla="*/ 1158779 h 2365376"/>
                <a:gd name="T20" fmla="*/ 541333 w 2390775"/>
                <a:gd name="T21" fmla="*/ 1105965 h 2365376"/>
                <a:gd name="T22" fmla="*/ 1137260 w 2390775"/>
                <a:gd name="T23" fmla="*/ 1009231 h 2365376"/>
                <a:gd name="T24" fmla="*/ 1143562 w 2390775"/>
                <a:gd name="T25" fmla="*/ 1026145 h 2365376"/>
                <a:gd name="T26" fmla="*/ 1096615 w 2390775"/>
                <a:gd name="T27" fmla="*/ 1069549 h 2365376"/>
                <a:gd name="T28" fmla="*/ 1102602 w 2390775"/>
                <a:gd name="T29" fmla="*/ 1001572 h 2365376"/>
                <a:gd name="T30" fmla="*/ 972739 w 2390775"/>
                <a:gd name="T31" fmla="*/ 835988 h 2365376"/>
                <a:gd name="T32" fmla="*/ 989500 w 2390775"/>
                <a:gd name="T33" fmla="*/ 1138672 h 2365376"/>
                <a:gd name="T34" fmla="*/ 639427 w 2390775"/>
                <a:gd name="T35" fmla="*/ 1423644 h 2365376"/>
                <a:gd name="T36" fmla="*/ 599898 w 2390775"/>
                <a:gd name="T37" fmla="*/ 1003302 h 2365376"/>
                <a:gd name="T38" fmla="*/ 529694 w 2390775"/>
                <a:gd name="T39" fmla="*/ 1090596 h 2365376"/>
                <a:gd name="T40" fmla="*/ 602428 w 2390775"/>
                <a:gd name="T41" fmla="*/ 868249 h 2365376"/>
                <a:gd name="T42" fmla="*/ 861740 w 2390775"/>
                <a:gd name="T43" fmla="*/ 924231 h 2365376"/>
                <a:gd name="T44" fmla="*/ 755609 w 2390775"/>
                <a:gd name="T45" fmla="*/ 542052 h 2365376"/>
                <a:gd name="T46" fmla="*/ 929665 w 2390775"/>
                <a:gd name="T47" fmla="*/ 525915 h 2365376"/>
                <a:gd name="T48" fmla="*/ 909019 w 2390775"/>
                <a:gd name="T49" fmla="*/ 571798 h 2365376"/>
                <a:gd name="T50" fmla="*/ 936652 w 2390775"/>
                <a:gd name="T51" fmla="*/ 586353 h 2365376"/>
                <a:gd name="T52" fmla="*/ 928394 w 2390775"/>
                <a:gd name="T53" fmla="*/ 688879 h 2365376"/>
                <a:gd name="T54" fmla="*/ 840414 w 2390775"/>
                <a:gd name="T55" fmla="*/ 772101 h 2365376"/>
                <a:gd name="T56" fmla="*/ 742269 w 2390775"/>
                <a:gd name="T57" fmla="*/ 675588 h 2365376"/>
                <a:gd name="T58" fmla="*/ 738139 w 2390775"/>
                <a:gd name="T59" fmla="*/ 608504 h 2365376"/>
                <a:gd name="T60" fmla="*/ 761643 w 2390775"/>
                <a:gd name="T61" fmla="*/ 510093 h 2365376"/>
                <a:gd name="T62" fmla="*/ 617010 w 2390775"/>
                <a:gd name="T63" fmla="*/ 449064 h 2365376"/>
                <a:gd name="T64" fmla="*/ 350272 w 2390775"/>
                <a:gd name="T65" fmla="*/ 638327 h 2365376"/>
                <a:gd name="T66" fmla="*/ 215163 w 2390775"/>
                <a:gd name="T67" fmla="*/ 939947 h 2365376"/>
                <a:gd name="T68" fmla="*/ 256613 w 2390775"/>
                <a:gd name="T69" fmla="*/ 1277331 h 2365376"/>
                <a:gd name="T70" fmla="*/ 458486 w 2390775"/>
                <a:gd name="T71" fmla="*/ 1534008 h 2365376"/>
                <a:gd name="T72" fmla="*/ 767308 w 2390775"/>
                <a:gd name="T73" fmla="*/ 1655225 h 2365376"/>
                <a:gd name="T74" fmla="*/ 1101127 w 2390775"/>
                <a:gd name="T75" fmla="*/ 1596674 h 2365376"/>
                <a:gd name="T76" fmla="*/ 1347614 w 2390775"/>
                <a:gd name="T77" fmla="*/ 1383040 h 2365376"/>
                <a:gd name="T78" fmla="*/ 1453614 w 2390775"/>
                <a:gd name="T79" fmla="*/ 1066861 h 2365376"/>
                <a:gd name="T80" fmla="*/ 1378939 w 2390775"/>
                <a:gd name="T81" fmla="*/ 738024 h 2365376"/>
                <a:gd name="T82" fmla="*/ 1153652 w 2390775"/>
                <a:gd name="T83" fmla="*/ 501602 h 2365376"/>
                <a:gd name="T84" fmla="*/ 831224 w 2390775"/>
                <a:gd name="T85" fmla="*/ 411085 h 2365376"/>
                <a:gd name="T86" fmla="*/ 989432 w 2390775"/>
                <a:gd name="T87" fmla="*/ 315187 h 2365376"/>
                <a:gd name="T88" fmla="*/ 1471649 w 2390775"/>
                <a:gd name="T89" fmla="*/ 671876 h 2365376"/>
                <a:gd name="T90" fmla="*/ 1554866 w 2390775"/>
                <a:gd name="T91" fmla="*/ 1171938 h 2365376"/>
                <a:gd name="T92" fmla="*/ 1239716 w 2390775"/>
                <a:gd name="T93" fmla="*/ 1647313 h 2365376"/>
                <a:gd name="T94" fmla="*/ 646121 w 2390775"/>
                <a:gd name="T95" fmla="*/ 1748275 h 2365376"/>
                <a:gd name="T96" fmla="*/ 110112 w 2390775"/>
                <a:gd name="T97" fmla="*/ 1186813 h 2365376"/>
                <a:gd name="T98" fmla="*/ 251551 w 2390775"/>
                <a:gd name="T99" fmla="*/ 580725 h 2365376"/>
                <a:gd name="T100" fmla="*/ 1549044 w 2390775"/>
                <a:gd name="T101" fmla="*/ 160116 h 2365376"/>
                <a:gd name="T102" fmla="*/ 1461002 w 2390775"/>
                <a:gd name="T103" fmla="*/ 284475 h 2365376"/>
                <a:gd name="T104" fmla="*/ 1550307 w 2390775"/>
                <a:gd name="T105" fmla="*/ 426554 h 2365376"/>
                <a:gd name="T106" fmla="*/ 1719764 w 2390775"/>
                <a:gd name="T107" fmla="*/ 380038 h 2365376"/>
                <a:gd name="T108" fmla="*/ 1735543 w 2390775"/>
                <a:gd name="T109" fmla="*/ 232579 h 2365376"/>
                <a:gd name="T110" fmla="*/ 1705909 w 2390775"/>
                <a:gd name="T111" fmla="*/ 94508 h 2365376"/>
                <a:gd name="T112" fmla="*/ 1774050 w 2390775"/>
                <a:gd name="T113" fmla="*/ 148403 h 2365376"/>
                <a:gd name="T114" fmla="*/ 1781614 w 2390775"/>
                <a:gd name="T115" fmla="*/ 428769 h 2365376"/>
                <a:gd name="T116" fmla="*/ 1600166 w 2390775"/>
                <a:gd name="T117" fmla="*/ 516104 h 2365376"/>
                <a:gd name="T118" fmla="*/ 1452167 w 2390775"/>
                <a:gd name="T119" fmla="*/ 455349 h 2365376"/>
                <a:gd name="T120" fmla="*/ 1310478 w 2390775"/>
                <a:gd name="T121" fmla="*/ 259477 h 2365376"/>
                <a:gd name="T122" fmla="*/ 1562614 w 2390775"/>
                <a:gd name="T123" fmla="*/ 74046 h 23653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90775" h="2365376">
                  <a:moveTo>
                    <a:pt x="761351" y="1739900"/>
                  </a:moveTo>
                  <a:lnTo>
                    <a:pt x="791690" y="1805294"/>
                  </a:lnTo>
                  <a:lnTo>
                    <a:pt x="794883" y="1808051"/>
                  </a:lnTo>
                  <a:lnTo>
                    <a:pt x="797278" y="1811991"/>
                  </a:lnTo>
                  <a:lnTo>
                    <a:pt x="800871" y="1817112"/>
                  </a:lnTo>
                  <a:lnTo>
                    <a:pt x="803266" y="1822233"/>
                  </a:lnTo>
                  <a:lnTo>
                    <a:pt x="804065" y="1825384"/>
                  </a:lnTo>
                  <a:lnTo>
                    <a:pt x="804863" y="1828536"/>
                  </a:lnTo>
                  <a:lnTo>
                    <a:pt x="804863" y="1831687"/>
                  </a:lnTo>
                  <a:lnTo>
                    <a:pt x="804863" y="1834839"/>
                  </a:lnTo>
                  <a:lnTo>
                    <a:pt x="804065" y="1837990"/>
                  </a:lnTo>
                  <a:lnTo>
                    <a:pt x="802867" y="1841142"/>
                  </a:lnTo>
                  <a:lnTo>
                    <a:pt x="801670" y="1842718"/>
                  </a:lnTo>
                  <a:lnTo>
                    <a:pt x="799674" y="1844687"/>
                  </a:lnTo>
                  <a:lnTo>
                    <a:pt x="797278" y="1845475"/>
                  </a:lnTo>
                  <a:lnTo>
                    <a:pt x="794484" y="1845869"/>
                  </a:lnTo>
                  <a:lnTo>
                    <a:pt x="790891" y="1846263"/>
                  </a:lnTo>
                  <a:lnTo>
                    <a:pt x="787698" y="1845869"/>
                  </a:lnTo>
                  <a:lnTo>
                    <a:pt x="784105" y="1845475"/>
                  </a:lnTo>
                  <a:lnTo>
                    <a:pt x="780512" y="1844293"/>
                  </a:lnTo>
                  <a:lnTo>
                    <a:pt x="776520" y="1842718"/>
                  </a:lnTo>
                  <a:lnTo>
                    <a:pt x="772927" y="1841142"/>
                  </a:lnTo>
                  <a:lnTo>
                    <a:pt x="768935" y="1839172"/>
                  </a:lnTo>
                  <a:lnTo>
                    <a:pt x="765343" y="1836809"/>
                  </a:lnTo>
                  <a:lnTo>
                    <a:pt x="761750" y="1834051"/>
                  </a:lnTo>
                  <a:lnTo>
                    <a:pt x="758955" y="1831294"/>
                  </a:lnTo>
                  <a:lnTo>
                    <a:pt x="756161" y="1827748"/>
                  </a:lnTo>
                  <a:lnTo>
                    <a:pt x="754165" y="1824597"/>
                  </a:lnTo>
                  <a:lnTo>
                    <a:pt x="748975" y="1815536"/>
                  </a:lnTo>
                  <a:lnTo>
                    <a:pt x="745782" y="1808839"/>
                  </a:lnTo>
                  <a:lnTo>
                    <a:pt x="743387" y="1803718"/>
                  </a:lnTo>
                  <a:lnTo>
                    <a:pt x="742588" y="1799385"/>
                  </a:lnTo>
                  <a:lnTo>
                    <a:pt x="742588" y="1795051"/>
                  </a:lnTo>
                  <a:lnTo>
                    <a:pt x="743387" y="1790718"/>
                  </a:lnTo>
                  <a:lnTo>
                    <a:pt x="746181" y="1778112"/>
                  </a:lnTo>
                  <a:lnTo>
                    <a:pt x="746979" y="1774173"/>
                  </a:lnTo>
                  <a:lnTo>
                    <a:pt x="746979" y="1772203"/>
                  </a:lnTo>
                  <a:lnTo>
                    <a:pt x="746181" y="1771021"/>
                  </a:lnTo>
                  <a:lnTo>
                    <a:pt x="745383" y="1770627"/>
                  </a:lnTo>
                  <a:lnTo>
                    <a:pt x="742987" y="1770627"/>
                  </a:lnTo>
                  <a:lnTo>
                    <a:pt x="742189" y="1770233"/>
                  </a:lnTo>
                  <a:lnTo>
                    <a:pt x="741790" y="1769839"/>
                  </a:lnTo>
                  <a:lnTo>
                    <a:pt x="738596" y="1761961"/>
                  </a:lnTo>
                  <a:lnTo>
                    <a:pt x="736999" y="1758021"/>
                  </a:lnTo>
                  <a:lnTo>
                    <a:pt x="736600" y="1756052"/>
                  </a:lnTo>
                  <a:lnTo>
                    <a:pt x="736600" y="1754476"/>
                  </a:lnTo>
                  <a:lnTo>
                    <a:pt x="742189" y="1750536"/>
                  </a:lnTo>
                  <a:lnTo>
                    <a:pt x="747379" y="1747385"/>
                  </a:lnTo>
                  <a:lnTo>
                    <a:pt x="750971" y="1745021"/>
                  </a:lnTo>
                  <a:lnTo>
                    <a:pt x="754165" y="1743839"/>
                  </a:lnTo>
                  <a:lnTo>
                    <a:pt x="758556" y="1741870"/>
                  </a:lnTo>
                  <a:lnTo>
                    <a:pt x="759754" y="1741870"/>
                  </a:lnTo>
                  <a:lnTo>
                    <a:pt x="761351" y="1739900"/>
                  </a:lnTo>
                  <a:close/>
                  <a:moveTo>
                    <a:pt x="1554438" y="1730375"/>
                  </a:moveTo>
                  <a:lnTo>
                    <a:pt x="1565575" y="1730375"/>
                  </a:lnTo>
                  <a:lnTo>
                    <a:pt x="1575916" y="1730375"/>
                  </a:lnTo>
                  <a:lnTo>
                    <a:pt x="1586258" y="1731163"/>
                  </a:lnTo>
                  <a:lnTo>
                    <a:pt x="1591031" y="1731951"/>
                  </a:lnTo>
                  <a:lnTo>
                    <a:pt x="1595008" y="1733133"/>
                  </a:lnTo>
                  <a:lnTo>
                    <a:pt x="1598986" y="1734314"/>
                  </a:lnTo>
                  <a:lnTo>
                    <a:pt x="1602168" y="1735890"/>
                  </a:lnTo>
                  <a:lnTo>
                    <a:pt x="1605350" y="1737860"/>
                  </a:lnTo>
                  <a:lnTo>
                    <a:pt x="1607339" y="1739830"/>
                  </a:lnTo>
                  <a:lnTo>
                    <a:pt x="1608929" y="1741799"/>
                  </a:lnTo>
                  <a:lnTo>
                    <a:pt x="1609725" y="1744951"/>
                  </a:lnTo>
                  <a:lnTo>
                    <a:pt x="1609725" y="1747708"/>
                  </a:lnTo>
                  <a:lnTo>
                    <a:pt x="1608929" y="1751648"/>
                  </a:lnTo>
                  <a:lnTo>
                    <a:pt x="1607339" y="1755193"/>
                  </a:lnTo>
                  <a:lnTo>
                    <a:pt x="1604554" y="1759920"/>
                  </a:lnTo>
                  <a:lnTo>
                    <a:pt x="1600577" y="1764648"/>
                  </a:lnTo>
                  <a:lnTo>
                    <a:pt x="1595804" y="1769769"/>
                  </a:lnTo>
                  <a:lnTo>
                    <a:pt x="1589042" y="1776072"/>
                  </a:lnTo>
                  <a:lnTo>
                    <a:pt x="1582678" y="1781193"/>
                  </a:lnTo>
                  <a:lnTo>
                    <a:pt x="1576314" y="1786314"/>
                  </a:lnTo>
                  <a:lnTo>
                    <a:pt x="1570348" y="1790647"/>
                  </a:lnTo>
                  <a:lnTo>
                    <a:pt x="1563586" y="1794193"/>
                  </a:lnTo>
                  <a:lnTo>
                    <a:pt x="1557222" y="1797738"/>
                  </a:lnTo>
                  <a:lnTo>
                    <a:pt x="1550461" y="1800496"/>
                  </a:lnTo>
                  <a:lnTo>
                    <a:pt x="1544097" y="1802466"/>
                  </a:lnTo>
                  <a:lnTo>
                    <a:pt x="1537733" y="1804829"/>
                  </a:lnTo>
                  <a:lnTo>
                    <a:pt x="1530971" y="1806799"/>
                  </a:lnTo>
                  <a:lnTo>
                    <a:pt x="1524607" y="1807981"/>
                  </a:lnTo>
                  <a:lnTo>
                    <a:pt x="1518243" y="1809163"/>
                  </a:lnTo>
                  <a:lnTo>
                    <a:pt x="1505117" y="1811132"/>
                  </a:lnTo>
                  <a:lnTo>
                    <a:pt x="1491992" y="1812314"/>
                  </a:lnTo>
                  <a:lnTo>
                    <a:pt x="1486026" y="1813102"/>
                  </a:lnTo>
                  <a:lnTo>
                    <a:pt x="1483241" y="1813890"/>
                  </a:lnTo>
                  <a:lnTo>
                    <a:pt x="1482048" y="1814678"/>
                  </a:lnTo>
                  <a:lnTo>
                    <a:pt x="1481253" y="1815072"/>
                  </a:lnTo>
                  <a:lnTo>
                    <a:pt x="1480855" y="1815859"/>
                  </a:lnTo>
                  <a:lnTo>
                    <a:pt x="1480855" y="1817041"/>
                  </a:lnTo>
                  <a:lnTo>
                    <a:pt x="1481253" y="1818617"/>
                  </a:lnTo>
                  <a:lnTo>
                    <a:pt x="1482048" y="1819799"/>
                  </a:lnTo>
                  <a:lnTo>
                    <a:pt x="1482048" y="1821375"/>
                  </a:lnTo>
                  <a:lnTo>
                    <a:pt x="1482048" y="1821769"/>
                  </a:lnTo>
                  <a:lnTo>
                    <a:pt x="1480855" y="1822556"/>
                  </a:lnTo>
                  <a:lnTo>
                    <a:pt x="1471309" y="1830829"/>
                  </a:lnTo>
                  <a:lnTo>
                    <a:pt x="1465343" y="1834375"/>
                  </a:lnTo>
                  <a:lnTo>
                    <a:pt x="1463354" y="1835556"/>
                  </a:lnTo>
                  <a:lnTo>
                    <a:pt x="1461365" y="1836738"/>
                  </a:lnTo>
                  <a:lnTo>
                    <a:pt x="1452615" y="1830041"/>
                  </a:lnTo>
                  <a:lnTo>
                    <a:pt x="1445853" y="1824132"/>
                  </a:lnTo>
                  <a:lnTo>
                    <a:pt x="1440285" y="1819405"/>
                  </a:lnTo>
                  <a:lnTo>
                    <a:pt x="1437103" y="1815072"/>
                  </a:lnTo>
                  <a:lnTo>
                    <a:pt x="1434716" y="1812314"/>
                  </a:lnTo>
                  <a:lnTo>
                    <a:pt x="1433125" y="1810344"/>
                  </a:lnTo>
                  <a:lnTo>
                    <a:pt x="1432330" y="1808375"/>
                  </a:lnTo>
                  <a:lnTo>
                    <a:pt x="1428750" y="1806799"/>
                  </a:lnTo>
                  <a:lnTo>
                    <a:pt x="1512675" y="1734314"/>
                  </a:lnTo>
                  <a:lnTo>
                    <a:pt x="1518641" y="1733527"/>
                  </a:lnTo>
                  <a:lnTo>
                    <a:pt x="1533755" y="1731951"/>
                  </a:lnTo>
                  <a:lnTo>
                    <a:pt x="1543699" y="1731163"/>
                  </a:lnTo>
                  <a:lnTo>
                    <a:pt x="1554438" y="1730375"/>
                  </a:lnTo>
                  <a:close/>
                  <a:moveTo>
                    <a:pt x="588962" y="1535113"/>
                  </a:moveTo>
                  <a:lnTo>
                    <a:pt x="694496" y="1535113"/>
                  </a:lnTo>
                  <a:lnTo>
                    <a:pt x="694496" y="1557872"/>
                  </a:lnTo>
                  <a:lnTo>
                    <a:pt x="694894" y="1558271"/>
                  </a:lnTo>
                  <a:lnTo>
                    <a:pt x="696885" y="1560268"/>
                  </a:lnTo>
                  <a:lnTo>
                    <a:pt x="698478" y="1560667"/>
                  </a:lnTo>
                  <a:lnTo>
                    <a:pt x="700469" y="1561466"/>
                  </a:lnTo>
                  <a:lnTo>
                    <a:pt x="704053" y="1561865"/>
                  </a:lnTo>
                  <a:lnTo>
                    <a:pt x="707239" y="1561865"/>
                  </a:lnTo>
                  <a:lnTo>
                    <a:pt x="711222" y="1561865"/>
                  </a:lnTo>
                  <a:lnTo>
                    <a:pt x="714407" y="1561466"/>
                  </a:lnTo>
                  <a:lnTo>
                    <a:pt x="716797" y="1560667"/>
                  </a:lnTo>
                  <a:lnTo>
                    <a:pt x="718390" y="1560268"/>
                  </a:lnTo>
                  <a:lnTo>
                    <a:pt x="720381" y="1558271"/>
                  </a:lnTo>
                  <a:lnTo>
                    <a:pt x="720779" y="1557872"/>
                  </a:lnTo>
                  <a:lnTo>
                    <a:pt x="720779" y="1535113"/>
                  </a:lnTo>
                  <a:lnTo>
                    <a:pt x="820737" y="1535113"/>
                  </a:lnTo>
                  <a:lnTo>
                    <a:pt x="820737" y="1644117"/>
                  </a:lnTo>
                  <a:lnTo>
                    <a:pt x="820339" y="1648908"/>
                  </a:lnTo>
                  <a:lnTo>
                    <a:pt x="819144" y="1652901"/>
                  </a:lnTo>
                  <a:lnTo>
                    <a:pt x="816755" y="1656894"/>
                  </a:lnTo>
                  <a:lnTo>
                    <a:pt x="814365" y="1660088"/>
                  </a:lnTo>
                  <a:lnTo>
                    <a:pt x="810781" y="1663283"/>
                  </a:lnTo>
                  <a:lnTo>
                    <a:pt x="806799" y="1665279"/>
                  </a:lnTo>
                  <a:lnTo>
                    <a:pt x="802418" y="1666477"/>
                  </a:lnTo>
                  <a:lnTo>
                    <a:pt x="797639" y="1666876"/>
                  </a:lnTo>
                  <a:lnTo>
                    <a:pt x="612060" y="1666876"/>
                  </a:lnTo>
                  <a:lnTo>
                    <a:pt x="607281" y="1666477"/>
                  </a:lnTo>
                  <a:lnTo>
                    <a:pt x="602901" y="1665279"/>
                  </a:lnTo>
                  <a:lnTo>
                    <a:pt x="598918" y="1663283"/>
                  </a:lnTo>
                  <a:lnTo>
                    <a:pt x="595732" y="1660088"/>
                  </a:lnTo>
                  <a:lnTo>
                    <a:pt x="592546" y="1656894"/>
                  </a:lnTo>
                  <a:lnTo>
                    <a:pt x="590555" y="1652901"/>
                  </a:lnTo>
                  <a:lnTo>
                    <a:pt x="589360" y="1648908"/>
                  </a:lnTo>
                  <a:lnTo>
                    <a:pt x="588962" y="1644117"/>
                  </a:lnTo>
                  <a:lnTo>
                    <a:pt x="588962" y="1535113"/>
                  </a:lnTo>
                  <a:close/>
                  <a:moveTo>
                    <a:pt x="612060" y="1476375"/>
                  </a:moveTo>
                  <a:lnTo>
                    <a:pt x="797639" y="1476375"/>
                  </a:lnTo>
                  <a:lnTo>
                    <a:pt x="802418" y="1476769"/>
                  </a:lnTo>
                  <a:lnTo>
                    <a:pt x="806799" y="1477950"/>
                  </a:lnTo>
                  <a:lnTo>
                    <a:pt x="810781" y="1480312"/>
                  </a:lnTo>
                  <a:lnTo>
                    <a:pt x="814365" y="1483068"/>
                  </a:lnTo>
                  <a:lnTo>
                    <a:pt x="816755" y="1486611"/>
                  </a:lnTo>
                  <a:lnTo>
                    <a:pt x="819144" y="1490155"/>
                  </a:lnTo>
                  <a:lnTo>
                    <a:pt x="820339" y="1494485"/>
                  </a:lnTo>
                  <a:lnTo>
                    <a:pt x="820737" y="1498816"/>
                  </a:lnTo>
                  <a:lnTo>
                    <a:pt x="820737" y="1525588"/>
                  </a:lnTo>
                  <a:lnTo>
                    <a:pt x="588962" y="1525588"/>
                  </a:lnTo>
                  <a:lnTo>
                    <a:pt x="588962" y="1498816"/>
                  </a:lnTo>
                  <a:lnTo>
                    <a:pt x="589360" y="1494485"/>
                  </a:lnTo>
                  <a:lnTo>
                    <a:pt x="590555" y="1490155"/>
                  </a:lnTo>
                  <a:lnTo>
                    <a:pt x="592546" y="1486611"/>
                  </a:lnTo>
                  <a:lnTo>
                    <a:pt x="595732" y="1483068"/>
                  </a:lnTo>
                  <a:lnTo>
                    <a:pt x="598918" y="1480312"/>
                  </a:lnTo>
                  <a:lnTo>
                    <a:pt x="602901" y="1477950"/>
                  </a:lnTo>
                  <a:lnTo>
                    <a:pt x="607281" y="1476769"/>
                  </a:lnTo>
                  <a:lnTo>
                    <a:pt x="612060" y="1476375"/>
                  </a:lnTo>
                  <a:close/>
                  <a:moveTo>
                    <a:pt x="725449" y="1381125"/>
                  </a:moveTo>
                  <a:lnTo>
                    <a:pt x="730525" y="1381524"/>
                  </a:lnTo>
                  <a:lnTo>
                    <a:pt x="732087" y="1381524"/>
                  </a:lnTo>
                  <a:lnTo>
                    <a:pt x="734430" y="1382322"/>
                  </a:lnTo>
                  <a:lnTo>
                    <a:pt x="737554" y="1384317"/>
                  </a:lnTo>
                  <a:lnTo>
                    <a:pt x="740287" y="1386312"/>
                  </a:lnTo>
                  <a:lnTo>
                    <a:pt x="743411" y="1389505"/>
                  </a:lnTo>
                  <a:lnTo>
                    <a:pt x="746535" y="1393096"/>
                  </a:lnTo>
                  <a:lnTo>
                    <a:pt x="749659" y="1397486"/>
                  </a:lnTo>
                  <a:lnTo>
                    <a:pt x="755906" y="1407063"/>
                  </a:lnTo>
                  <a:lnTo>
                    <a:pt x="761373" y="1417837"/>
                  </a:lnTo>
                  <a:lnTo>
                    <a:pt x="766059" y="1427813"/>
                  </a:lnTo>
                  <a:lnTo>
                    <a:pt x="769182" y="1437390"/>
                  </a:lnTo>
                  <a:lnTo>
                    <a:pt x="770744" y="1441780"/>
                  </a:lnTo>
                  <a:lnTo>
                    <a:pt x="771525" y="1445770"/>
                  </a:lnTo>
                  <a:lnTo>
                    <a:pt x="771525" y="1448164"/>
                  </a:lnTo>
                  <a:lnTo>
                    <a:pt x="771525" y="1450159"/>
                  </a:lnTo>
                  <a:lnTo>
                    <a:pt x="770744" y="1451357"/>
                  </a:lnTo>
                  <a:lnTo>
                    <a:pt x="769182" y="1452155"/>
                  </a:lnTo>
                  <a:lnTo>
                    <a:pt x="768011" y="1452155"/>
                  </a:lnTo>
                  <a:lnTo>
                    <a:pt x="766449" y="1450958"/>
                  </a:lnTo>
                  <a:lnTo>
                    <a:pt x="764887" y="1449760"/>
                  </a:lnTo>
                  <a:lnTo>
                    <a:pt x="762544" y="1448563"/>
                  </a:lnTo>
                  <a:lnTo>
                    <a:pt x="759030" y="1444174"/>
                  </a:lnTo>
                  <a:lnTo>
                    <a:pt x="755516" y="1439784"/>
                  </a:lnTo>
                  <a:lnTo>
                    <a:pt x="753173" y="1434996"/>
                  </a:lnTo>
                  <a:lnTo>
                    <a:pt x="752392" y="1433400"/>
                  </a:lnTo>
                  <a:lnTo>
                    <a:pt x="752392" y="1431404"/>
                  </a:lnTo>
                  <a:lnTo>
                    <a:pt x="752001" y="1428611"/>
                  </a:lnTo>
                  <a:lnTo>
                    <a:pt x="750830" y="1426616"/>
                  </a:lnTo>
                  <a:lnTo>
                    <a:pt x="748878" y="1425419"/>
                  </a:lnTo>
                  <a:lnTo>
                    <a:pt x="746925" y="1425020"/>
                  </a:lnTo>
                  <a:lnTo>
                    <a:pt x="746144" y="1425419"/>
                  </a:lnTo>
                  <a:lnTo>
                    <a:pt x="745363" y="1425818"/>
                  </a:lnTo>
                  <a:lnTo>
                    <a:pt x="744582" y="1426616"/>
                  </a:lnTo>
                  <a:lnTo>
                    <a:pt x="743411" y="1427414"/>
                  </a:lnTo>
                  <a:lnTo>
                    <a:pt x="742630" y="1428611"/>
                  </a:lnTo>
                  <a:lnTo>
                    <a:pt x="742240" y="1430207"/>
                  </a:lnTo>
                  <a:lnTo>
                    <a:pt x="741849" y="1432602"/>
                  </a:lnTo>
                  <a:lnTo>
                    <a:pt x="741849" y="1434597"/>
                  </a:lnTo>
                  <a:lnTo>
                    <a:pt x="741459" y="1439385"/>
                  </a:lnTo>
                  <a:lnTo>
                    <a:pt x="740678" y="1443376"/>
                  </a:lnTo>
                  <a:lnTo>
                    <a:pt x="739897" y="1445371"/>
                  </a:lnTo>
                  <a:lnTo>
                    <a:pt x="739116" y="1446967"/>
                  </a:lnTo>
                  <a:lnTo>
                    <a:pt x="737944" y="1448164"/>
                  </a:lnTo>
                  <a:lnTo>
                    <a:pt x="735992" y="1449361"/>
                  </a:lnTo>
                  <a:lnTo>
                    <a:pt x="734430" y="1450558"/>
                  </a:lnTo>
                  <a:lnTo>
                    <a:pt x="732868" y="1452155"/>
                  </a:lnTo>
                  <a:lnTo>
                    <a:pt x="730525" y="1452953"/>
                  </a:lnTo>
                  <a:lnTo>
                    <a:pt x="727792" y="1453352"/>
                  </a:lnTo>
                  <a:lnTo>
                    <a:pt x="721935" y="1454150"/>
                  </a:lnTo>
                  <a:lnTo>
                    <a:pt x="715297" y="1454150"/>
                  </a:lnTo>
                  <a:lnTo>
                    <a:pt x="712173" y="1453751"/>
                  </a:lnTo>
                  <a:lnTo>
                    <a:pt x="709049" y="1452953"/>
                  </a:lnTo>
                  <a:lnTo>
                    <a:pt x="706706" y="1452155"/>
                  </a:lnTo>
                  <a:lnTo>
                    <a:pt x="703973" y="1450558"/>
                  </a:lnTo>
                  <a:lnTo>
                    <a:pt x="701240" y="1448962"/>
                  </a:lnTo>
                  <a:lnTo>
                    <a:pt x="699287" y="1447366"/>
                  </a:lnTo>
                  <a:lnTo>
                    <a:pt x="694992" y="1442977"/>
                  </a:lnTo>
                  <a:lnTo>
                    <a:pt x="691478" y="1438188"/>
                  </a:lnTo>
                  <a:lnTo>
                    <a:pt x="687963" y="1432602"/>
                  </a:lnTo>
                  <a:lnTo>
                    <a:pt x="685230" y="1427015"/>
                  </a:lnTo>
                  <a:lnTo>
                    <a:pt x="682497" y="1421029"/>
                  </a:lnTo>
                  <a:lnTo>
                    <a:pt x="680544" y="1415044"/>
                  </a:lnTo>
                  <a:lnTo>
                    <a:pt x="678982" y="1409058"/>
                  </a:lnTo>
                  <a:lnTo>
                    <a:pt x="676249" y="1399082"/>
                  </a:lnTo>
                  <a:lnTo>
                    <a:pt x="675078" y="1392298"/>
                  </a:lnTo>
                  <a:lnTo>
                    <a:pt x="674687" y="1389106"/>
                  </a:lnTo>
                  <a:lnTo>
                    <a:pt x="674687" y="1388707"/>
                  </a:lnTo>
                  <a:lnTo>
                    <a:pt x="675078" y="1388308"/>
                  </a:lnTo>
                  <a:lnTo>
                    <a:pt x="676249" y="1387909"/>
                  </a:lnTo>
                  <a:lnTo>
                    <a:pt x="679373" y="1387111"/>
                  </a:lnTo>
                  <a:lnTo>
                    <a:pt x="683278" y="1385913"/>
                  </a:lnTo>
                  <a:lnTo>
                    <a:pt x="689525" y="1384716"/>
                  </a:lnTo>
                  <a:lnTo>
                    <a:pt x="698897" y="1383120"/>
                  </a:lnTo>
                  <a:lnTo>
                    <a:pt x="715297" y="1381524"/>
                  </a:lnTo>
                  <a:lnTo>
                    <a:pt x="725449" y="1381125"/>
                  </a:lnTo>
                  <a:close/>
                  <a:moveTo>
                    <a:pt x="1433588" y="1247775"/>
                  </a:moveTo>
                  <a:lnTo>
                    <a:pt x="1439124" y="1247775"/>
                  </a:lnTo>
                  <a:lnTo>
                    <a:pt x="1444264" y="1248175"/>
                  </a:lnTo>
                  <a:lnTo>
                    <a:pt x="1448614" y="1248976"/>
                  </a:lnTo>
                  <a:lnTo>
                    <a:pt x="1451382" y="1249776"/>
                  </a:lnTo>
                  <a:lnTo>
                    <a:pt x="1453359" y="1250977"/>
                  </a:lnTo>
                  <a:lnTo>
                    <a:pt x="1454150" y="1252178"/>
                  </a:lnTo>
                  <a:lnTo>
                    <a:pt x="1454150" y="1253779"/>
                  </a:lnTo>
                  <a:lnTo>
                    <a:pt x="1453359" y="1255380"/>
                  </a:lnTo>
                  <a:lnTo>
                    <a:pt x="1452173" y="1256981"/>
                  </a:lnTo>
                  <a:lnTo>
                    <a:pt x="1450196" y="1258582"/>
                  </a:lnTo>
                  <a:lnTo>
                    <a:pt x="1447428" y="1260183"/>
                  </a:lnTo>
                  <a:lnTo>
                    <a:pt x="1441892" y="1262985"/>
                  </a:lnTo>
                  <a:lnTo>
                    <a:pt x="1435565" y="1264986"/>
                  </a:lnTo>
                  <a:lnTo>
                    <a:pt x="1432402" y="1265387"/>
                  </a:lnTo>
                  <a:lnTo>
                    <a:pt x="1429634" y="1265787"/>
                  </a:lnTo>
                  <a:lnTo>
                    <a:pt x="1427261" y="1265787"/>
                  </a:lnTo>
                  <a:lnTo>
                    <a:pt x="1425284" y="1265387"/>
                  </a:lnTo>
                  <a:lnTo>
                    <a:pt x="1423703" y="1264986"/>
                  </a:lnTo>
                  <a:lnTo>
                    <a:pt x="1422516" y="1264586"/>
                  </a:lnTo>
                  <a:lnTo>
                    <a:pt x="1420539" y="1264586"/>
                  </a:lnTo>
                  <a:lnTo>
                    <a:pt x="1419353" y="1264986"/>
                  </a:lnTo>
                  <a:lnTo>
                    <a:pt x="1418562" y="1265787"/>
                  </a:lnTo>
                  <a:lnTo>
                    <a:pt x="1417376" y="1266588"/>
                  </a:lnTo>
                  <a:lnTo>
                    <a:pt x="1416980" y="1267388"/>
                  </a:lnTo>
                  <a:lnTo>
                    <a:pt x="1416585" y="1268589"/>
                  </a:lnTo>
                  <a:lnTo>
                    <a:pt x="1416190" y="1269790"/>
                  </a:lnTo>
                  <a:lnTo>
                    <a:pt x="1416585" y="1270990"/>
                  </a:lnTo>
                  <a:lnTo>
                    <a:pt x="1416585" y="1272191"/>
                  </a:lnTo>
                  <a:lnTo>
                    <a:pt x="1417376" y="1273392"/>
                  </a:lnTo>
                  <a:lnTo>
                    <a:pt x="1418562" y="1274993"/>
                  </a:lnTo>
                  <a:lnTo>
                    <a:pt x="1419748" y="1276194"/>
                  </a:lnTo>
                  <a:lnTo>
                    <a:pt x="1422121" y="1277395"/>
                  </a:lnTo>
                  <a:lnTo>
                    <a:pt x="1424098" y="1278596"/>
                  </a:lnTo>
                  <a:lnTo>
                    <a:pt x="1428843" y="1280597"/>
                  </a:lnTo>
                  <a:lnTo>
                    <a:pt x="1430820" y="1282198"/>
                  </a:lnTo>
                  <a:lnTo>
                    <a:pt x="1432402" y="1283799"/>
                  </a:lnTo>
                  <a:lnTo>
                    <a:pt x="1433588" y="1285000"/>
                  </a:lnTo>
                  <a:lnTo>
                    <a:pt x="1435170" y="1287001"/>
                  </a:lnTo>
                  <a:lnTo>
                    <a:pt x="1436356" y="1289003"/>
                  </a:lnTo>
                  <a:lnTo>
                    <a:pt x="1436751" y="1291404"/>
                  </a:lnTo>
                  <a:lnTo>
                    <a:pt x="1437542" y="1293406"/>
                  </a:lnTo>
                  <a:lnTo>
                    <a:pt x="1437542" y="1296608"/>
                  </a:lnTo>
                  <a:lnTo>
                    <a:pt x="1437542" y="1299009"/>
                  </a:lnTo>
                  <a:lnTo>
                    <a:pt x="1437147" y="1302612"/>
                  </a:lnTo>
                  <a:lnTo>
                    <a:pt x="1436356" y="1305414"/>
                  </a:lnTo>
                  <a:lnTo>
                    <a:pt x="1435170" y="1309416"/>
                  </a:lnTo>
                  <a:lnTo>
                    <a:pt x="1431611" y="1317422"/>
                  </a:lnTo>
                  <a:lnTo>
                    <a:pt x="1430029" y="1320624"/>
                  </a:lnTo>
                  <a:lnTo>
                    <a:pt x="1428052" y="1323826"/>
                  </a:lnTo>
                  <a:lnTo>
                    <a:pt x="1425680" y="1326628"/>
                  </a:lnTo>
                  <a:lnTo>
                    <a:pt x="1423307" y="1328629"/>
                  </a:lnTo>
                  <a:lnTo>
                    <a:pt x="1420539" y="1331431"/>
                  </a:lnTo>
                  <a:lnTo>
                    <a:pt x="1417771" y="1333032"/>
                  </a:lnTo>
                  <a:lnTo>
                    <a:pt x="1414608" y="1334633"/>
                  </a:lnTo>
                  <a:lnTo>
                    <a:pt x="1411445" y="1336635"/>
                  </a:lnTo>
                  <a:lnTo>
                    <a:pt x="1404722" y="1338636"/>
                  </a:lnTo>
                  <a:lnTo>
                    <a:pt x="1397605" y="1340237"/>
                  </a:lnTo>
                  <a:lnTo>
                    <a:pt x="1390487" y="1341038"/>
                  </a:lnTo>
                  <a:lnTo>
                    <a:pt x="1383370" y="1341438"/>
                  </a:lnTo>
                  <a:lnTo>
                    <a:pt x="1376252" y="1341438"/>
                  </a:lnTo>
                  <a:lnTo>
                    <a:pt x="1369530" y="1341038"/>
                  </a:lnTo>
                  <a:lnTo>
                    <a:pt x="1358063" y="1339437"/>
                  </a:lnTo>
                  <a:lnTo>
                    <a:pt x="1350154" y="1338236"/>
                  </a:lnTo>
                  <a:lnTo>
                    <a:pt x="1347386" y="1337435"/>
                  </a:lnTo>
                  <a:lnTo>
                    <a:pt x="1347386" y="1337835"/>
                  </a:lnTo>
                  <a:lnTo>
                    <a:pt x="1346991" y="1337435"/>
                  </a:lnTo>
                  <a:lnTo>
                    <a:pt x="1346200" y="1337035"/>
                  </a:lnTo>
                  <a:lnTo>
                    <a:pt x="1346200" y="1334633"/>
                  </a:lnTo>
                  <a:lnTo>
                    <a:pt x="1346991" y="1331831"/>
                  </a:lnTo>
                  <a:lnTo>
                    <a:pt x="1347782" y="1326228"/>
                  </a:lnTo>
                  <a:lnTo>
                    <a:pt x="1349363" y="1318623"/>
                  </a:lnTo>
                  <a:lnTo>
                    <a:pt x="1351736" y="1307415"/>
                  </a:lnTo>
                  <a:lnTo>
                    <a:pt x="1355295" y="1296608"/>
                  </a:lnTo>
                  <a:lnTo>
                    <a:pt x="1357667" y="1287402"/>
                  </a:lnTo>
                  <a:lnTo>
                    <a:pt x="1361621" y="1275794"/>
                  </a:lnTo>
                  <a:lnTo>
                    <a:pt x="1363994" y="1270190"/>
                  </a:lnTo>
                  <a:lnTo>
                    <a:pt x="1364785" y="1268589"/>
                  </a:lnTo>
                  <a:lnTo>
                    <a:pt x="1366762" y="1265787"/>
                  </a:lnTo>
                  <a:lnTo>
                    <a:pt x="1369925" y="1262985"/>
                  </a:lnTo>
                  <a:lnTo>
                    <a:pt x="1373484" y="1260183"/>
                  </a:lnTo>
                  <a:lnTo>
                    <a:pt x="1378229" y="1258182"/>
                  </a:lnTo>
                  <a:lnTo>
                    <a:pt x="1383765" y="1256181"/>
                  </a:lnTo>
                  <a:lnTo>
                    <a:pt x="1389301" y="1253779"/>
                  </a:lnTo>
                  <a:lnTo>
                    <a:pt x="1395628" y="1252578"/>
                  </a:lnTo>
                  <a:lnTo>
                    <a:pt x="1401954" y="1250977"/>
                  </a:lnTo>
                  <a:lnTo>
                    <a:pt x="1415399" y="1248976"/>
                  </a:lnTo>
                  <a:lnTo>
                    <a:pt x="1428052" y="1248175"/>
                  </a:lnTo>
                  <a:lnTo>
                    <a:pt x="1433588" y="1247775"/>
                  </a:lnTo>
                  <a:close/>
                  <a:moveTo>
                    <a:pt x="1155700" y="965200"/>
                  </a:moveTo>
                  <a:lnTo>
                    <a:pt x="1161653" y="965597"/>
                  </a:lnTo>
                  <a:lnTo>
                    <a:pt x="1167209" y="966787"/>
                  </a:lnTo>
                  <a:lnTo>
                    <a:pt x="1172766" y="968770"/>
                  </a:lnTo>
                  <a:lnTo>
                    <a:pt x="1177925" y="971944"/>
                  </a:lnTo>
                  <a:lnTo>
                    <a:pt x="1182687" y="975514"/>
                  </a:lnTo>
                  <a:lnTo>
                    <a:pt x="1187450" y="980274"/>
                  </a:lnTo>
                  <a:lnTo>
                    <a:pt x="1192213" y="985431"/>
                  </a:lnTo>
                  <a:lnTo>
                    <a:pt x="1196181" y="991381"/>
                  </a:lnTo>
                  <a:lnTo>
                    <a:pt x="1200150" y="998125"/>
                  </a:lnTo>
                  <a:lnTo>
                    <a:pt x="1204119" y="1005265"/>
                  </a:lnTo>
                  <a:lnTo>
                    <a:pt x="1207691" y="1012802"/>
                  </a:lnTo>
                  <a:lnTo>
                    <a:pt x="1211659" y="1021133"/>
                  </a:lnTo>
                  <a:lnTo>
                    <a:pt x="1214437" y="1029860"/>
                  </a:lnTo>
                  <a:lnTo>
                    <a:pt x="1217613" y="1038984"/>
                  </a:lnTo>
                  <a:lnTo>
                    <a:pt x="1220787" y="1048504"/>
                  </a:lnTo>
                  <a:lnTo>
                    <a:pt x="1225947" y="1068338"/>
                  </a:lnTo>
                  <a:lnTo>
                    <a:pt x="1230313" y="1089363"/>
                  </a:lnTo>
                  <a:lnTo>
                    <a:pt x="1234678" y="1111180"/>
                  </a:lnTo>
                  <a:lnTo>
                    <a:pt x="1237853" y="1133792"/>
                  </a:lnTo>
                  <a:lnTo>
                    <a:pt x="1241028" y="1155609"/>
                  </a:lnTo>
                  <a:lnTo>
                    <a:pt x="1243013" y="1177824"/>
                  </a:lnTo>
                  <a:lnTo>
                    <a:pt x="1245394" y="1198848"/>
                  </a:lnTo>
                  <a:lnTo>
                    <a:pt x="1246981" y="1219476"/>
                  </a:lnTo>
                  <a:lnTo>
                    <a:pt x="1246187" y="1186551"/>
                  </a:lnTo>
                  <a:lnTo>
                    <a:pt x="1342231" y="1244467"/>
                  </a:lnTo>
                  <a:lnTo>
                    <a:pt x="1323181" y="1340465"/>
                  </a:lnTo>
                  <a:lnTo>
                    <a:pt x="1248966" y="1309524"/>
                  </a:lnTo>
                  <a:lnTo>
                    <a:pt x="1245394" y="1284929"/>
                  </a:lnTo>
                  <a:lnTo>
                    <a:pt x="1239441" y="1242087"/>
                  </a:lnTo>
                  <a:lnTo>
                    <a:pt x="1231106" y="1373787"/>
                  </a:lnTo>
                  <a:lnTo>
                    <a:pt x="1230709" y="1379737"/>
                  </a:lnTo>
                  <a:lnTo>
                    <a:pt x="1230313" y="1386084"/>
                  </a:lnTo>
                  <a:lnTo>
                    <a:pt x="1230709" y="1392431"/>
                  </a:lnTo>
                  <a:lnTo>
                    <a:pt x="1232297" y="1399968"/>
                  </a:lnTo>
                  <a:lnTo>
                    <a:pt x="1234281" y="1407902"/>
                  </a:lnTo>
                  <a:lnTo>
                    <a:pt x="1237059" y="1417422"/>
                  </a:lnTo>
                  <a:lnTo>
                    <a:pt x="1241822" y="1428133"/>
                  </a:lnTo>
                  <a:lnTo>
                    <a:pt x="1247775" y="1440430"/>
                  </a:lnTo>
                  <a:lnTo>
                    <a:pt x="1231106" y="1440430"/>
                  </a:lnTo>
                  <a:lnTo>
                    <a:pt x="1242219" y="1446380"/>
                  </a:lnTo>
                  <a:lnTo>
                    <a:pt x="1256109" y="1453124"/>
                  </a:lnTo>
                  <a:lnTo>
                    <a:pt x="1287066" y="1467405"/>
                  </a:lnTo>
                  <a:lnTo>
                    <a:pt x="1313259" y="1479305"/>
                  </a:lnTo>
                  <a:lnTo>
                    <a:pt x="1323975" y="1483669"/>
                  </a:lnTo>
                  <a:lnTo>
                    <a:pt x="1501775" y="1720491"/>
                  </a:lnTo>
                  <a:lnTo>
                    <a:pt x="1401763" y="1798638"/>
                  </a:lnTo>
                  <a:lnTo>
                    <a:pt x="1210469" y="1576494"/>
                  </a:lnTo>
                  <a:lnTo>
                    <a:pt x="1080294" y="1561816"/>
                  </a:lnTo>
                  <a:lnTo>
                    <a:pt x="1080294" y="1563800"/>
                  </a:lnTo>
                  <a:lnTo>
                    <a:pt x="1080294" y="1567370"/>
                  </a:lnTo>
                  <a:lnTo>
                    <a:pt x="1079500" y="1575700"/>
                  </a:lnTo>
                  <a:lnTo>
                    <a:pt x="1077516" y="1587601"/>
                  </a:lnTo>
                  <a:lnTo>
                    <a:pt x="1074341" y="1601088"/>
                  </a:lnTo>
                  <a:lnTo>
                    <a:pt x="1066403" y="1633220"/>
                  </a:lnTo>
                  <a:lnTo>
                    <a:pt x="1056878" y="1669318"/>
                  </a:lnTo>
                  <a:lnTo>
                    <a:pt x="1046956" y="1703830"/>
                  </a:lnTo>
                  <a:lnTo>
                    <a:pt x="1038622" y="1733582"/>
                  </a:lnTo>
                  <a:lnTo>
                    <a:pt x="1030288" y="1762540"/>
                  </a:lnTo>
                  <a:lnTo>
                    <a:pt x="802481" y="1785548"/>
                  </a:lnTo>
                  <a:lnTo>
                    <a:pt x="770731" y="1731201"/>
                  </a:lnTo>
                  <a:lnTo>
                    <a:pt x="904081" y="1706210"/>
                  </a:lnTo>
                  <a:lnTo>
                    <a:pt x="903685" y="1489619"/>
                  </a:lnTo>
                  <a:lnTo>
                    <a:pt x="871935" y="1482479"/>
                  </a:lnTo>
                  <a:lnTo>
                    <a:pt x="869950" y="1471768"/>
                  </a:lnTo>
                  <a:lnTo>
                    <a:pt x="867966" y="1461851"/>
                  </a:lnTo>
                  <a:lnTo>
                    <a:pt x="866378" y="1453124"/>
                  </a:lnTo>
                  <a:lnTo>
                    <a:pt x="864791" y="1445190"/>
                  </a:lnTo>
                  <a:lnTo>
                    <a:pt x="863600" y="1428926"/>
                  </a:lnTo>
                  <a:lnTo>
                    <a:pt x="862806" y="1413455"/>
                  </a:lnTo>
                  <a:lnTo>
                    <a:pt x="862013" y="1373787"/>
                  </a:lnTo>
                  <a:lnTo>
                    <a:pt x="860822" y="1346812"/>
                  </a:lnTo>
                  <a:lnTo>
                    <a:pt x="858044" y="1312697"/>
                  </a:lnTo>
                  <a:lnTo>
                    <a:pt x="854472" y="1175444"/>
                  </a:lnTo>
                  <a:lnTo>
                    <a:pt x="843756" y="1181791"/>
                  </a:lnTo>
                  <a:lnTo>
                    <a:pt x="818753" y="1197658"/>
                  </a:lnTo>
                  <a:lnTo>
                    <a:pt x="802878" y="1208369"/>
                  </a:lnTo>
                  <a:lnTo>
                    <a:pt x="786606" y="1219476"/>
                  </a:lnTo>
                  <a:lnTo>
                    <a:pt x="770731" y="1230980"/>
                  </a:lnTo>
                  <a:lnTo>
                    <a:pt x="756841" y="1242087"/>
                  </a:lnTo>
                  <a:lnTo>
                    <a:pt x="754460" y="1250021"/>
                  </a:lnTo>
                  <a:lnTo>
                    <a:pt x="752872" y="1258351"/>
                  </a:lnTo>
                  <a:lnTo>
                    <a:pt x="752078" y="1266681"/>
                  </a:lnTo>
                  <a:lnTo>
                    <a:pt x="751285" y="1275805"/>
                  </a:lnTo>
                  <a:lnTo>
                    <a:pt x="751285" y="1284532"/>
                  </a:lnTo>
                  <a:lnTo>
                    <a:pt x="751681" y="1292863"/>
                  </a:lnTo>
                  <a:lnTo>
                    <a:pt x="752078" y="1301590"/>
                  </a:lnTo>
                  <a:lnTo>
                    <a:pt x="752872" y="1310317"/>
                  </a:lnTo>
                  <a:lnTo>
                    <a:pt x="754856" y="1325788"/>
                  </a:lnTo>
                  <a:lnTo>
                    <a:pt x="756444" y="1339275"/>
                  </a:lnTo>
                  <a:lnTo>
                    <a:pt x="758031" y="1350382"/>
                  </a:lnTo>
                  <a:lnTo>
                    <a:pt x="758031" y="1354349"/>
                  </a:lnTo>
                  <a:lnTo>
                    <a:pt x="756841" y="1357523"/>
                  </a:lnTo>
                  <a:lnTo>
                    <a:pt x="727869" y="1355539"/>
                  </a:lnTo>
                  <a:lnTo>
                    <a:pt x="715566" y="1354746"/>
                  </a:lnTo>
                  <a:lnTo>
                    <a:pt x="709613" y="1354746"/>
                  </a:lnTo>
                  <a:lnTo>
                    <a:pt x="704453" y="1355143"/>
                  </a:lnTo>
                  <a:lnTo>
                    <a:pt x="698897" y="1355539"/>
                  </a:lnTo>
                  <a:lnTo>
                    <a:pt x="693341" y="1356729"/>
                  </a:lnTo>
                  <a:lnTo>
                    <a:pt x="687785" y="1357919"/>
                  </a:lnTo>
                  <a:lnTo>
                    <a:pt x="682228" y="1359903"/>
                  </a:lnTo>
                  <a:lnTo>
                    <a:pt x="677069" y="1361886"/>
                  </a:lnTo>
                  <a:lnTo>
                    <a:pt x="671116" y="1364663"/>
                  </a:lnTo>
                  <a:lnTo>
                    <a:pt x="664766" y="1367836"/>
                  </a:lnTo>
                  <a:lnTo>
                    <a:pt x="658416" y="1372200"/>
                  </a:lnTo>
                  <a:lnTo>
                    <a:pt x="657225" y="1367043"/>
                  </a:lnTo>
                  <a:lnTo>
                    <a:pt x="655241" y="1361093"/>
                  </a:lnTo>
                  <a:lnTo>
                    <a:pt x="654050" y="1355143"/>
                  </a:lnTo>
                  <a:lnTo>
                    <a:pt x="653256" y="1348399"/>
                  </a:lnTo>
                  <a:lnTo>
                    <a:pt x="651669" y="1333325"/>
                  </a:lnTo>
                  <a:lnTo>
                    <a:pt x="650875" y="1316267"/>
                  </a:lnTo>
                  <a:lnTo>
                    <a:pt x="650875" y="1296830"/>
                  </a:lnTo>
                  <a:lnTo>
                    <a:pt x="651272" y="1274615"/>
                  </a:lnTo>
                  <a:lnTo>
                    <a:pt x="652066" y="1251211"/>
                  </a:lnTo>
                  <a:lnTo>
                    <a:pt x="653653" y="1225029"/>
                  </a:lnTo>
                  <a:lnTo>
                    <a:pt x="660797" y="1208369"/>
                  </a:lnTo>
                  <a:lnTo>
                    <a:pt x="667147" y="1194881"/>
                  </a:lnTo>
                  <a:lnTo>
                    <a:pt x="670322" y="1188931"/>
                  </a:lnTo>
                  <a:lnTo>
                    <a:pt x="673497" y="1183774"/>
                  </a:lnTo>
                  <a:lnTo>
                    <a:pt x="680244" y="1174254"/>
                  </a:lnTo>
                  <a:lnTo>
                    <a:pt x="687388" y="1164733"/>
                  </a:lnTo>
                  <a:lnTo>
                    <a:pt x="696119" y="1155213"/>
                  </a:lnTo>
                  <a:lnTo>
                    <a:pt x="706438" y="1143312"/>
                  </a:lnTo>
                  <a:lnTo>
                    <a:pt x="718741" y="1129031"/>
                  </a:lnTo>
                  <a:lnTo>
                    <a:pt x="738585" y="1108007"/>
                  </a:lnTo>
                  <a:lnTo>
                    <a:pt x="756047" y="1088966"/>
                  </a:lnTo>
                  <a:lnTo>
                    <a:pt x="785416" y="1057231"/>
                  </a:lnTo>
                  <a:lnTo>
                    <a:pt x="797719" y="1043744"/>
                  </a:lnTo>
                  <a:lnTo>
                    <a:pt x="809228" y="1032240"/>
                  </a:lnTo>
                  <a:lnTo>
                    <a:pt x="820738" y="1021926"/>
                  </a:lnTo>
                  <a:lnTo>
                    <a:pt x="831056" y="1012802"/>
                  </a:lnTo>
                  <a:lnTo>
                    <a:pt x="836613" y="1008439"/>
                  </a:lnTo>
                  <a:lnTo>
                    <a:pt x="842169" y="1004869"/>
                  </a:lnTo>
                  <a:lnTo>
                    <a:pt x="848122" y="1000902"/>
                  </a:lnTo>
                  <a:lnTo>
                    <a:pt x="854075" y="997331"/>
                  </a:lnTo>
                  <a:lnTo>
                    <a:pt x="860028" y="994555"/>
                  </a:lnTo>
                  <a:lnTo>
                    <a:pt x="866378" y="991381"/>
                  </a:lnTo>
                  <a:lnTo>
                    <a:pt x="873125" y="988208"/>
                  </a:lnTo>
                  <a:lnTo>
                    <a:pt x="880269" y="985828"/>
                  </a:lnTo>
                  <a:lnTo>
                    <a:pt x="895350" y="980274"/>
                  </a:lnTo>
                  <a:lnTo>
                    <a:pt x="912416" y="975117"/>
                  </a:lnTo>
                  <a:lnTo>
                    <a:pt x="932260" y="970753"/>
                  </a:lnTo>
                  <a:lnTo>
                    <a:pt x="954881" y="965597"/>
                  </a:lnTo>
                  <a:lnTo>
                    <a:pt x="963613" y="965993"/>
                  </a:lnTo>
                  <a:lnTo>
                    <a:pt x="979488" y="966787"/>
                  </a:lnTo>
                  <a:lnTo>
                    <a:pt x="1004491" y="968373"/>
                  </a:lnTo>
                  <a:lnTo>
                    <a:pt x="1089819" y="1240103"/>
                  </a:lnTo>
                  <a:lnTo>
                    <a:pt x="1081484" y="1159179"/>
                  </a:lnTo>
                  <a:lnTo>
                    <a:pt x="1077516" y="1013199"/>
                  </a:lnTo>
                  <a:lnTo>
                    <a:pt x="1071959" y="999315"/>
                  </a:lnTo>
                  <a:lnTo>
                    <a:pt x="1083072" y="980671"/>
                  </a:lnTo>
                  <a:lnTo>
                    <a:pt x="1107281" y="980671"/>
                  </a:lnTo>
                  <a:lnTo>
                    <a:pt x="1117600" y="999315"/>
                  </a:lnTo>
                  <a:lnTo>
                    <a:pt x="1112837" y="1015579"/>
                  </a:lnTo>
                  <a:lnTo>
                    <a:pt x="1142206" y="1228203"/>
                  </a:lnTo>
                  <a:lnTo>
                    <a:pt x="1137841" y="971944"/>
                  </a:lnTo>
                  <a:lnTo>
                    <a:pt x="1146572" y="967580"/>
                  </a:lnTo>
                  <a:lnTo>
                    <a:pt x="1148953" y="966390"/>
                  </a:lnTo>
                  <a:lnTo>
                    <a:pt x="1149350" y="965597"/>
                  </a:lnTo>
                  <a:lnTo>
                    <a:pt x="1155700" y="965200"/>
                  </a:lnTo>
                  <a:close/>
                  <a:moveTo>
                    <a:pt x="931148" y="736601"/>
                  </a:moveTo>
                  <a:lnTo>
                    <a:pt x="929554" y="751285"/>
                  </a:lnTo>
                  <a:lnTo>
                    <a:pt x="928757" y="762794"/>
                  </a:lnTo>
                  <a:lnTo>
                    <a:pt x="929155" y="762794"/>
                  </a:lnTo>
                  <a:lnTo>
                    <a:pt x="929554" y="751285"/>
                  </a:lnTo>
                  <a:lnTo>
                    <a:pt x="930351" y="746126"/>
                  </a:lnTo>
                  <a:lnTo>
                    <a:pt x="931148" y="741363"/>
                  </a:lnTo>
                  <a:lnTo>
                    <a:pt x="931148" y="736601"/>
                  </a:lnTo>
                  <a:close/>
                  <a:moveTo>
                    <a:pt x="949086" y="679054"/>
                  </a:moveTo>
                  <a:lnTo>
                    <a:pt x="948289" y="679847"/>
                  </a:lnTo>
                  <a:lnTo>
                    <a:pt x="945499" y="681435"/>
                  </a:lnTo>
                  <a:lnTo>
                    <a:pt x="943904" y="683419"/>
                  </a:lnTo>
                  <a:lnTo>
                    <a:pt x="941911" y="686991"/>
                  </a:lnTo>
                  <a:lnTo>
                    <a:pt x="945897" y="682625"/>
                  </a:lnTo>
                  <a:lnTo>
                    <a:pt x="948289" y="681038"/>
                  </a:lnTo>
                  <a:lnTo>
                    <a:pt x="950282" y="679054"/>
                  </a:lnTo>
                  <a:lnTo>
                    <a:pt x="949086" y="679054"/>
                  </a:lnTo>
                  <a:close/>
                  <a:moveTo>
                    <a:pt x="1038375" y="620713"/>
                  </a:moveTo>
                  <a:lnTo>
                    <a:pt x="1049138" y="620713"/>
                  </a:lnTo>
                  <a:lnTo>
                    <a:pt x="1059502" y="621110"/>
                  </a:lnTo>
                  <a:lnTo>
                    <a:pt x="1069866" y="622300"/>
                  </a:lnTo>
                  <a:lnTo>
                    <a:pt x="1079432" y="623491"/>
                  </a:lnTo>
                  <a:lnTo>
                    <a:pt x="1088999" y="625872"/>
                  </a:lnTo>
                  <a:lnTo>
                    <a:pt x="1098167" y="627857"/>
                  </a:lnTo>
                  <a:lnTo>
                    <a:pt x="1106937" y="630238"/>
                  </a:lnTo>
                  <a:lnTo>
                    <a:pt x="1115307" y="633413"/>
                  </a:lnTo>
                  <a:lnTo>
                    <a:pt x="1123678" y="636191"/>
                  </a:lnTo>
                  <a:lnTo>
                    <a:pt x="1130853" y="639763"/>
                  </a:lnTo>
                  <a:lnTo>
                    <a:pt x="1138028" y="642938"/>
                  </a:lnTo>
                  <a:lnTo>
                    <a:pt x="1144805" y="646510"/>
                  </a:lnTo>
                  <a:lnTo>
                    <a:pt x="1156365" y="652860"/>
                  </a:lnTo>
                  <a:lnTo>
                    <a:pt x="1166729" y="659607"/>
                  </a:lnTo>
                  <a:lnTo>
                    <a:pt x="1174701" y="664766"/>
                  </a:lnTo>
                  <a:lnTo>
                    <a:pt x="1180680" y="669529"/>
                  </a:lnTo>
                  <a:lnTo>
                    <a:pt x="1185862" y="673497"/>
                  </a:lnTo>
                  <a:lnTo>
                    <a:pt x="1185862" y="676275"/>
                  </a:lnTo>
                  <a:lnTo>
                    <a:pt x="1185862" y="684213"/>
                  </a:lnTo>
                  <a:lnTo>
                    <a:pt x="1185065" y="688975"/>
                  </a:lnTo>
                  <a:lnTo>
                    <a:pt x="1183869" y="694532"/>
                  </a:lnTo>
                  <a:lnTo>
                    <a:pt x="1182274" y="700088"/>
                  </a:lnTo>
                  <a:lnTo>
                    <a:pt x="1180281" y="704850"/>
                  </a:lnTo>
                  <a:lnTo>
                    <a:pt x="1179086" y="707629"/>
                  </a:lnTo>
                  <a:lnTo>
                    <a:pt x="1177093" y="710010"/>
                  </a:lnTo>
                  <a:lnTo>
                    <a:pt x="1175498" y="711994"/>
                  </a:lnTo>
                  <a:lnTo>
                    <a:pt x="1173505" y="713979"/>
                  </a:lnTo>
                  <a:lnTo>
                    <a:pt x="1170715" y="715963"/>
                  </a:lnTo>
                  <a:lnTo>
                    <a:pt x="1168323" y="717154"/>
                  </a:lnTo>
                  <a:lnTo>
                    <a:pt x="1165533" y="718344"/>
                  </a:lnTo>
                  <a:lnTo>
                    <a:pt x="1161945" y="719138"/>
                  </a:lnTo>
                  <a:lnTo>
                    <a:pt x="1158756" y="719535"/>
                  </a:lnTo>
                  <a:lnTo>
                    <a:pt x="1154770" y="719535"/>
                  </a:lnTo>
                  <a:lnTo>
                    <a:pt x="1150784" y="719138"/>
                  </a:lnTo>
                  <a:lnTo>
                    <a:pt x="1146001" y="718344"/>
                  </a:lnTo>
                  <a:lnTo>
                    <a:pt x="1140819" y="717154"/>
                  </a:lnTo>
                  <a:lnTo>
                    <a:pt x="1135238" y="715566"/>
                  </a:lnTo>
                  <a:lnTo>
                    <a:pt x="1129259" y="712788"/>
                  </a:lnTo>
                  <a:lnTo>
                    <a:pt x="1123678" y="710010"/>
                  </a:lnTo>
                  <a:lnTo>
                    <a:pt x="1120091" y="708819"/>
                  </a:lnTo>
                  <a:lnTo>
                    <a:pt x="1114112" y="707629"/>
                  </a:lnTo>
                  <a:lnTo>
                    <a:pt x="1098964" y="704850"/>
                  </a:lnTo>
                  <a:lnTo>
                    <a:pt x="1083418" y="702072"/>
                  </a:lnTo>
                  <a:lnTo>
                    <a:pt x="1077439" y="700882"/>
                  </a:lnTo>
                  <a:lnTo>
                    <a:pt x="1073852" y="700088"/>
                  </a:lnTo>
                  <a:lnTo>
                    <a:pt x="1104545" y="714772"/>
                  </a:lnTo>
                  <a:lnTo>
                    <a:pt x="1118895" y="721122"/>
                  </a:lnTo>
                  <a:lnTo>
                    <a:pt x="1125671" y="723504"/>
                  </a:lnTo>
                  <a:lnTo>
                    <a:pt x="1132448" y="725885"/>
                  </a:lnTo>
                  <a:lnTo>
                    <a:pt x="1138826" y="728266"/>
                  </a:lnTo>
                  <a:lnTo>
                    <a:pt x="1144805" y="729457"/>
                  </a:lnTo>
                  <a:lnTo>
                    <a:pt x="1150784" y="730647"/>
                  </a:lnTo>
                  <a:lnTo>
                    <a:pt x="1155966" y="731044"/>
                  </a:lnTo>
                  <a:lnTo>
                    <a:pt x="1161148" y="730647"/>
                  </a:lnTo>
                  <a:lnTo>
                    <a:pt x="1165931" y="729457"/>
                  </a:lnTo>
                  <a:lnTo>
                    <a:pt x="1170316" y="727869"/>
                  </a:lnTo>
                  <a:lnTo>
                    <a:pt x="1174302" y="725091"/>
                  </a:lnTo>
                  <a:lnTo>
                    <a:pt x="1175498" y="735410"/>
                  </a:lnTo>
                  <a:lnTo>
                    <a:pt x="1175897" y="744935"/>
                  </a:lnTo>
                  <a:lnTo>
                    <a:pt x="1175498" y="753666"/>
                  </a:lnTo>
                  <a:lnTo>
                    <a:pt x="1175099" y="762397"/>
                  </a:lnTo>
                  <a:lnTo>
                    <a:pt x="1176694" y="761207"/>
                  </a:lnTo>
                  <a:lnTo>
                    <a:pt x="1177491" y="760413"/>
                  </a:lnTo>
                  <a:lnTo>
                    <a:pt x="1178687" y="760016"/>
                  </a:lnTo>
                  <a:lnTo>
                    <a:pt x="1179086" y="760413"/>
                  </a:lnTo>
                  <a:lnTo>
                    <a:pt x="1179484" y="761207"/>
                  </a:lnTo>
                  <a:lnTo>
                    <a:pt x="1179883" y="763985"/>
                  </a:lnTo>
                  <a:lnTo>
                    <a:pt x="1180281" y="767954"/>
                  </a:lnTo>
                  <a:lnTo>
                    <a:pt x="1180281" y="773113"/>
                  </a:lnTo>
                  <a:lnTo>
                    <a:pt x="1179086" y="785813"/>
                  </a:lnTo>
                  <a:lnTo>
                    <a:pt x="1177491" y="800498"/>
                  </a:lnTo>
                  <a:lnTo>
                    <a:pt x="1175498" y="814388"/>
                  </a:lnTo>
                  <a:lnTo>
                    <a:pt x="1173505" y="826294"/>
                  </a:lnTo>
                  <a:lnTo>
                    <a:pt x="1171911" y="833438"/>
                  </a:lnTo>
                  <a:lnTo>
                    <a:pt x="1170715" y="834629"/>
                  </a:lnTo>
                  <a:lnTo>
                    <a:pt x="1170316" y="834232"/>
                  </a:lnTo>
                  <a:lnTo>
                    <a:pt x="1169519" y="842169"/>
                  </a:lnTo>
                  <a:lnTo>
                    <a:pt x="1168323" y="849710"/>
                  </a:lnTo>
                  <a:lnTo>
                    <a:pt x="1166729" y="856854"/>
                  </a:lnTo>
                  <a:lnTo>
                    <a:pt x="1165134" y="863998"/>
                  </a:lnTo>
                  <a:lnTo>
                    <a:pt x="1162742" y="870744"/>
                  </a:lnTo>
                  <a:lnTo>
                    <a:pt x="1160351" y="877491"/>
                  </a:lnTo>
                  <a:lnTo>
                    <a:pt x="1157959" y="883841"/>
                  </a:lnTo>
                  <a:lnTo>
                    <a:pt x="1154770" y="890191"/>
                  </a:lnTo>
                  <a:lnTo>
                    <a:pt x="1151980" y="896541"/>
                  </a:lnTo>
                  <a:lnTo>
                    <a:pt x="1148791" y="902098"/>
                  </a:lnTo>
                  <a:lnTo>
                    <a:pt x="1145602" y="907654"/>
                  </a:lnTo>
                  <a:lnTo>
                    <a:pt x="1141616" y="913210"/>
                  </a:lnTo>
                  <a:lnTo>
                    <a:pt x="1138028" y="918370"/>
                  </a:lnTo>
                  <a:lnTo>
                    <a:pt x="1134042" y="923529"/>
                  </a:lnTo>
                  <a:lnTo>
                    <a:pt x="1126070" y="932260"/>
                  </a:lnTo>
                  <a:lnTo>
                    <a:pt x="1117699" y="940595"/>
                  </a:lnTo>
                  <a:lnTo>
                    <a:pt x="1108531" y="947738"/>
                  </a:lnTo>
                  <a:lnTo>
                    <a:pt x="1099762" y="954088"/>
                  </a:lnTo>
                  <a:lnTo>
                    <a:pt x="1090593" y="959248"/>
                  </a:lnTo>
                  <a:lnTo>
                    <a:pt x="1081027" y="963216"/>
                  </a:lnTo>
                  <a:lnTo>
                    <a:pt x="1077041" y="964804"/>
                  </a:lnTo>
                  <a:lnTo>
                    <a:pt x="1072257" y="966391"/>
                  </a:lnTo>
                  <a:lnTo>
                    <a:pt x="1067474" y="967185"/>
                  </a:lnTo>
                  <a:lnTo>
                    <a:pt x="1063488" y="967979"/>
                  </a:lnTo>
                  <a:lnTo>
                    <a:pt x="1059103" y="968376"/>
                  </a:lnTo>
                  <a:lnTo>
                    <a:pt x="1054719" y="968376"/>
                  </a:lnTo>
                  <a:lnTo>
                    <a:pt x="1051530" y="968376"/>
                  </a:lnTo>
                  <a:lnTo>
                    <a:pt x="1047543" y="967979"/>
                  </a:lnTo>
                  <a:lnTo>
                    <a:pt x="1043956" y="967185"/>
                  </a:lnTo>
                  <a:lnTo>
                    <a:pt x="1039970" y="965995"/>
                  </a:lnTo>
                  <a:lnTo>
                    <a:pt x="1031998" y="962820"/>
                  </a:lnTo>
                  <a:lnTo>
                    <a:pt x="1023627" y="958851"/>
                  </a:lnTo>
                  <a:lnTo>
                    <a:pt x="1014857" y="953295"/>
                  </a:lnTo>
                  <a:lnTo>
                    <a:pt x="1006088" y="947341"/>
                  </a:lnTo>
                  <a:lnTo>
                    <a:pt x="997318" y="939801"/>
                  </a:lnTo>
                  <a:lnTo>
                    <a:pt x="988549" y="931863"/>
                  </a:lnTo>
                  <a:lnTo>
                    <a:pt x="979779" y="922338"/>
                  </a:lnTo>
                  <a:lnTo>
                    <a:pt x="971807" y="912813"/>
                  </a:lnTo>
                  <a:lnTo>
                    <a:pt x="963835" y="902098"/>
                  </a:lnTo>
                  <a:lnTo>
                    <a:pt x="956660" y="890985"/>
                  </a:lnTo>
                  <a:lnTo>
                    <a:pt x="949883" y="878682"/>
                  </a:lnTo>
                  <a:lnTo>
                    <a:pt x="943904" y="865982"/>
                  </a:lnTo>
                  <a:lnTo>
                    <a:pt x="941512" y="859632"/>
                  </a:lnTo>
                  <a:lnTo>
                    <a:pt x="938722" y="852885"/>
                  </a:lnTo>
                  <a:lnTo>
                    <a:pt x="936729" y="846138"/>
                  </a:lnTo>
                  <a:lnTo>
                    <a:pt x="934736" y="839391"/>
                  </a:lnTo>
                  <a:lnTo>
                    <a:pt x="933540" y="843757"/>
                  </a:lnTo>
                  <a:lnTo>
                    <a:pt x="931547" y="847329"/>
                  </a:lnTo>
                  <a:lnTo>
                    <a:pt x="929554" y="849710"/>
                  </a:lnTo>
                  <a:lnTo>
                    <a:pt x="928757" y="850107"/>
                  </a:lnTo>
                  <a:lnTo>
                    <a:pt x="927960" y="850504"/>
                  </a:lnTo>
                  <a:lnTo>
                    <a:pt x="926764" y="850107"/>
                  </a:lnTo>
                  <a:lnTo>
                    <a:pt x="925568" y="849710"/>
                  </a:lnTo>
                  <a:lnTo>
                    <a:pt x="924372" y="848123"/>
                  </a:lnTo>
                  <a:lnTo>
                    <a:pt x="923575" y="846535"/>
                  </a:lnTo>
                  <a:lnTo>
                    <a:pt x="921582" y="842963"/>
                  </a:lnTo>
                  <a:lnTo>
                    <a:pt x="920386" y="837407"/>
                  </a:lnTo>
                  <a:lnTo>
                    <a:pt x="918791" y="831057"/>
                  </a:lnTo>
                  <a:lnTo>
                    <a:pt x="917596" y="823516"/>
                  </a:lnTo>
                  <a:lnTo>
                    <a:pt x="917197" y="815182"/>
                  </a:lnTo>
                  <a:lnTo>
                    <a:pt x="916798" y="806054"/>
                  </a:lnTo>
                  <a:lnTo>
                    <a:pt x="917197" y="798116"/>
                  </a:lnTo>
                  <a:lnTo>
                    <a:pt x="917596" y="790576"/>
                  </a:lnTo>
                  <a:lnTo>
                    <a:pt x="918393" y="783829"/>
                  </a:lnTo>
                  <a:lnTo>
                    <a:pt x="919987" y="777479"/>
                  </a:lnTo>
                  <a:lnTo>
                    <a:pt x="921183" y="772319"/>
                  </a:lnTo>
                  <a:lnTo>
                    <a:pt x="922379" y="767954"/>
                  </a:lnTo>
                  <a:lnTo>
                    <a:pt x="924372" y="764779"/>
                  </a:lnTo>
                  <a:lnTo>
                    <a:pt x="925169" y="763588"/>
                  </a:lnTo>
                  <a:lnTo>
                    <a:pt x="926365" y="763191"/>
                  </a:lnTo>
                  <a:lnTo>
                    <a:pt x="923176" y="759619"/>
                  </a:lnTo>
                  <a:lnTo>
                    <a:pt x="920785" y="756444"/>
                  </a:lnTo>
                  <a:lnTo>
                    <a:pt x="918393" y="752476"/>
                  </a:lnTo>
                  <a:lnTo>
                    <a:pt x="916798" y="748507"/>
                  </a:lnTo>
                  <a:lnTo>
                    <a:pt x="915204" y="744538"/>
                  </a:lnTo>
                  <a:lnTo>
                    <a:pt x="914407" y="739776"/>
                  </a:lnTo>
                  <a:lnTo>
                    <a:pt x="913609" y="735807"/>
                  </a:lnTo>
                  <a:lnTo>
                    <a:pt x="913211" y="731044"/>
                  </a:lnTo>
                  <a:lnTo>
                    <a:pt x="912812" y="727076"/>
                  </a:lnTo>
                  <a:lnTo>
                    <a:pt x="912812" y="721916"/>
                  </a:lnTo>
                  <a:lnTo>
                    <a:pt x="913609" y="712391"/>
                  </a:lnTo>
                  <a:lnTo>
                    <a:pt x="915204" y="703263"/>
                  </a:lnTo>
                  <a:lnTo>
                    <a:pt x="917197" y="694135"/>
                  </a:lnTo>
                  <a:lnTo>
                    <a:pt x="920386" y="685007"/>
                  </a:lnTo>
                  <a:lnTo>
                    <a:pt x="923575" y="676672"/>
                  </a:lnTo>
                  <a:lnTo>
                    <a:pt x="927162" y="668735"/>
                  </a:lnTo>
                  <a:lnTo>
                    <a:pt x="930750" y="661988"/>
                  </a:lnTo>
                  <a:lnTo>
                    <a:pt x="934337" y="656035"/>
                  </a:lnTo>
                  <a:lnTo>
                    <a:pt x="937526" y="651272"/>
                  </a:lnTo>
                  <a:lnTo>
                    <a:pt x="940715" y="647700"/>
                  </a:lnTo>
                  <a:lnTo>
                    <a:pt x="943107" y="646113"/>
                  </a:lnTo>
                  <a:lnTo>
                    <a:pt x="955862" y="639763"/>
                  </a:lnTo>
                  <a:lnTo>
                    <a:pt x="968219" y="634604"/>
                  </a:lnTo>
                  <a:lnTo>
                    <a:pt x="980178" y="630238"/>
                  </a:lnTo>
                  <a:lnTo>
                    <a:pt x="992535" y="627063"/>
                  </a:lnTo>
                  <a:lnTo>
                    <a:pt x="1004493" y="624285"/>
                  </a:lnTo>
                  <a:lnTo>
                    <a:pt x="1016053" y="622300"/>
                  </a:lnTo>
                  <a:lnTo>
                    <a:pt x="1027214" y="621110"/>
                  </a:lnTo>
                  <a:lnTo>
                    <a:pt x="1038375" y="620713"/>
                  </a:lnTo>
                  <a:close/>
                  <a:moveTo>
                    <a:pt x="1043186" y="515586"/>
                  </a:moveTo>
                  <a:lnTo>
                    <a:pt x="1022934" y="515983"/>
                  </a:lnTo>
                  <a:lnTo>
                    <a:pt x="1002682" y="516777"/>
                  </a:lnTo>
                  <a:lnTo>
                    <a:pt x="982827" y="518364"/>
                  </a:lnTo>
                  <a:lnTo>
                    <a:pt x="962972" y="519952"/>
                  </a:lnTo>
                  <a:lnTo>
                    <a:pt x="943514" y="521937"/>
                  </a:lnTo>
                  <a:lnTo>
                    <a:pt x="924056" y="525113"/>
                  </a:lnTo>
                  <a:lnTo>
                    <a:pt x="904598" y="527891"/>
                  </a:lnTo>
                  <a:lnTo>
                    <a:pt x="885140" y="531861"/>
                  </a:lnTo>
                  <a:lnTo>
                    <a:pt x="866476" y="535830"/>
                  </a:lnTo>
                  <a:lnTo>
                    <a:pt x="847812" y="540594"/>
                  </a:lnTo>
                  <a:lnTo>
                    <a:pt x="829148" y="545754"/>
                  </a:lnTo>
                  <a:lnTo>
                    <a:pt x="810485" y="550914"/>
                  </a:lnTo>
                  <a:lnTo>
                    <a:pt x="792218" y="556869"/>
                  </a:lnTo>
                  <a:lnTo>
                    <a:pt x="774348" y="563220"/>
                  </a:lnTo>
                  <a:lnTo>
                    <a:pt x="756082" y="569968"/>
                  </a:lnTo>
                  <a:lnTo>
                    <a:pt x="738609" y="577113"/>
                  </a:lnTo>
                  <a:lnTo>
                    <a:pt x="721137" y="585449"/>
                  </a:lnTo>
                  <a:lnTo>
                    <a:pt x="704061" y="593388"/>
                  </a:lnTo>
                  <a:lnTo>
                    <a:pt x="686986" y="601724"/>
                  </a:lnTo>
                  <a:lnTo>
                    <a:pt x="670308" y="610457"/>
                  </a:lnTo>
                  <a:lnTo>
                    <a:pt x="653630" y="619587"/>
                  </a:lnTo>
                  <a:lnTo>
                    <a:pt x="637745" y="629114"/>
                  </a:lnTo>
                  <a:lnTo>
                    <a:pt x="621861" y="639037"/>
                  </a:lnTo>
                  <a:lnTo>
                    <a:pt x="605977" y="649755"/>
                  </a:lnTo>
                  <a:lnTo>
                    <a:pt x="590490" y="660473"/>
                  </a:lnTo>
                  <a:lnTo>
                    <a:pt x="575400" y="671190"/>
                  </a:lnTo>
                  <a:lnTo>
                    <a:pt x="559913" y="682702"/>
                  </a:lnTo>
                  <a:lnTo>
                    <a:pt x="545617" y="694610"/>
                  </a:lnTo>
                  <a:lnTo>
                    <a:pt x="531322" y="706519"/>
                  </a:lnTo>
                  <a:lnTo>
                    <a:pt x="517026" y="719221"/>
                  </a:lnTo>
                  <a:lnTo>
                    <a:pt x="503525" y="731924"/>
                  </a:lnTo>
                  <a:lnTo>
                    <a:pt x="490023" y="745023"/>
                  </a:lnTo>
                  <a:lnTo>
                    <a:pt x="476919" y="758520"/>
                  </a:lnTo>
                  <a:lnTo>
                    <a:pt x="464212" y="772413"/>
                  </a:lnTo>
                  <a:lnTo>
                    <a:pt x="451504" y="786306"/>
                  </a:lnTo>
                  <a:lnTo>
                    <a:pt x="439591" y="800596"/>
                  </a:lnTo>
                  <a:lnTo>
                    <a:pt x="427678" y="815680"/>
                  </a:lnTo>
                  <a:lnTo>
                    <a:pt x="416162" y="830368"/>
                  </a:lnTo>
                  <a:lnTo>
                    <a:pt x="405441" y="845452"/>
                  </a:lnTo>
                  <a:lnTo>
                    <a:pt x="394322" y="860933"/>
                  </a:lnTo>
                  <a:lnTo>
                    <a:pt x="383997" y="876811"/>
                  </a:lnTo>
                  <a:lnTo>
                    <a:pt x="374070" y="892689"/>
                  </a:lnTo>
                  <a:lnTo>
                    <a:pt x="364539" y="908964"/>
                  </a:lnTo>
                  <a:lnTo>
                    <a:pt x="355009" y="925636"/>
                  </a:lnTo>
                  <a:lnTo>
                    <a:pt x="346272" y="941911"/>
                  </a:lnTo>
                  <a:lnTo>
                    <a:pt x="337933" y="959377"/>
                  </a:lnTo>
                  <a:lnTo>
                    <a:pt x="329594" y="976048"/>
                  </a:lnTo>
                  <a:lnTo>
                    <a:pt x="322049" y="993911"/>
                  </a:lnTo>
                  <a:lnTo>
                    <a:pt x="314901" y="1011377"/>
                  </a:lnTo>
                  <a:lnTo>
                    <a:pt x="308151" y="1029240"/>
                  </a:lnTo>
                  <a:lnTo>
                    <a:pt x="301797" y="1047500"/>
                  </a:lnTo>
                  <a:lnTo>
                    <a:pt x="295840" y="1065362"/>
                  </a:lnTo>
                  <a:lnTo>
                    <a:pt x="290678" y="1084019"/>
                  </a:lnTo>
                  <a:lnTo>
                    <a:pt x="285516" y="1102676"/>
                  </a:lnTo>
                  <a:lnTo>
                    <a:pt x="280751" y="1121729"/>
                  </a:lnTo>
                  <a:lnTo>
                    <a:pt x="276780" y="1140783"/>
                  </a:lnTo>
                  <a:lnTo>
                    <a:pt x="272809" y="1159440"/>
                  </a:lnTo>
                  <a:lnTo>
                    <a:pt x="270029" y="1178890"/>
                  </a:lnTo>
                  <a:lnTo>
                    <a:pt x="266852" y="1198341"/>
                  </a:lnTo>
                  <a:lnTo>
                    <a:pt x="264867" y="1218188"/>
                  </a:lnTo>
                  <a:lnTo>
                    <a:pt x="263278" y="1237639"/>
                  </a:lnTo>
                  <a:lnTo>
                    <a:pt x="261690" y="1257883"/>
                  </a:lnTo>
                  <a:lnTo>
                    <a:pt x="260896" y="1277731"/>
                  </a:lnTo>
                  <a:lnTo>
                    <a:pt x="260498" y="1297975"/>
                  </a:lnTo>
                  <a:lnTo>
                    <a:pt x="260896" y="1318220"/>
                  </a:lnTo>
                  <a:lnTo>
                    <a:pt x="261690" y="1338067"/>
                  </a:lnTo>
                  <a:lnTo>
                    <a:pt x="263278" y="1357915"/>
                  </a:lnTo>
                  <a:lnTo>
                    <a:pt x="264867" y="1377763"/>
                  </a:lnTo>
                  <a:lnTo>
                    <a:pt x="266852" y="1397213"/>
                  </a:lnTo>
                  <a:lnTo>
                    <a:pt x="270029" y="1416664"/>
                  </a:lnTo>
                  <a:lnTo>
                    <a:pt x="272809" y="1436114"/>
                  </a:lnTo>
                  <a:lnTo>
                    <a:pt x="276780" y="1455168"/>
                  </a:lnTo>
                  <a:lnTo>
                    <a:pt x="280751" y="1474222"/>
                  </a:lnTo>
                  <a:lnTo>
                    <a:pt x="285516" y="1493275"/>
                  </a:lnTo>
                  <a:lnTo>
                    <a:pt x="290678" y="1511535"/>
                  </a:lnTo>
                  <a:lnTo>
                    <a:pt x="295840" y="1530192"/>
                  </a:lnTo>
                  <a:lnTo>
                    <a:pt x="301797" y="1548452"/>
                  </a:lnTo>
                  <a:lnTo>
                    <a:pt x="308151" y="1566314"/>
                  </a:lnTo>
                  <a:lnTo>
                    <a:pt x="314901" y="1584177"/>
                  </a:lnTo>
                  <a:lnTo>
                    <a:pt x="322049" y="1602040"/>
                  </a:lnTo>
                  <a:lnTo>
                    <a:pt x="329594" y="1619109"/>
                  </a:lnTo>
                  <a:lnTo>
                    <a:pt x="337933" y="1636575"/>
                  </a:lnTo>
                  <a:lnTo>
                    <a:pt x="346272" y="1653247"/>
                  </a:lnTo>
                  <a:lnTo>
                    <a:pt x="355009" y="1670316"/>
                  </a:lnTo>
                  <a:lnTo>
                    <a:pt x="364539" y="1686591"/>
                  </a:lnTo>
                  <a:lnTo>
                    <a:pt x="374070" y="1703262"/>
                  </a:lnTo>
                  <a:lnTo>
                    <a:pt x="383997" y="1719140"/>
                  </a:lnTo>
                  <a:lnTo>
                    <a:pt x="394322" y="1734622"/>
                  </a:lnTo>
                  <a:lnTo>
                    <a:pt x="405441" y="1750500"/>
                  </a:lnTo>
                  <a:lnTo>
                    <a:pt x="416162" y="1765584"/>
                  </a:lnTo>
                  <a:lnTo>
                    <a:pt x="427678" y="1780271"/>
                  </a:lnTo>
                  <a:lnTo>
                    <a:pt x="439591" y="1794958"/>
                  </a:lnTo>
                  <a:lnTo>
                    <a:pt x="451504" y="1809248"/>
                  </a:lnTo>
                  <a:lnTo>
                    <a:pt x="464212" y="1823142"/>
                  </a:lnTo>
                  <a:lnTo>
                    <a:pt x="476919" y="1837035"/>
                  </a:lnTo>
                  <a:lnTo>
                    <a:pt x="490023" y="1850531"/>
                  </a:lnTo>
                  <a:lnTo>
                    <a:pt x="503525" y="1863631"/>
                  </a:lnTo>
                  <a:lnTo>
                    <a:pt x="517026" y="1876333"/>
                  </a:lnTo>
                  <a:lnTo>
                    <a:pt x="531322" y="1889035"/>
                  </a:lnTo>
                  <a:lnTo>
                    <a:pt x="545617" y="1900944"/>
                  </a:lnTo>
                  <a:lnTo>
                    <a:pt x="559913" y="1912852"/>
                  </a:lnTo>
                  <a:lnTo>
                    <a:pt x="575400" y="1923967"/>
                  </a:lnTo>
                  <a:lnTo>
                    <a:pt x="590490" y="1935479"/>
                  </a:lnTo>
                  <a:lnTo>
                    <a:pt x="605977" y="1945799"/>
                  </a:lnTo>
                  <a:lnTo>
                    <a:pt x="621861" y="1956517"/>
                  </a:lnTo>
                  <a:lnTo>
                    <a:pt x="637745" y="1966044"/>
                  </a:lnTo>
                  <a:lnTo>
                    <a:pt x="653630" y="1975968"/>
                  </a:lnTo>
                  <a:lnTo>
                    <a:pt x="670308" y="1985097"/>
                  </a:lnTo>
                  <a:lnTo>
                    <a:pt x="686986" y="1994227"/>
                  </a:lnTo>
                  <a:lnTo>
                    <a:pt x="704061" y="2002563"/>
                  </a:lnTo>
                  <a:lnTo>
                    <a:pt x="721137" y="2010502"/>
                  </a:lnTo>
                  <a:lnTo>
                    <a:pt x="738609" y="2018044"/>
                  </a:lnTo>
                  <a:lnTo>
                    <a:pt x="756082" y="2025189"/>
                  </a:lnTo>
                  <a:lnTo>
                    <a:pt x="774348" y="2032335"/>
                  </a:lnTo>
                  <a:lnTo>
                    <a:pt x="792218" y="2038686"/>
                  </a:lnTo>
                  <a:lnTo>
                    <a:pt x="810485" y="2044640"/>
                  </a:lnTo>
                  <a:lnTo>
                    <a:pt x="829148" y="2050197"/>
                  </a:lnTo>
                  <a:lnTo>
                    <a:pt x="847812" y="2055358"/>
                  </a:lnTo>
                  <a:lnTo>
                    <a:pt x="866476" y="2059724"/>
                  </a:lnTo>
                  <a:lnTo>
                    <a:pt x="885140" y="2064091"/>
                  </a:lnTo>
                  <a:lnTo>
                    <a:pt x="904598" y="2067266"/>
                  </a:lnTo>
                  <a:lnTo>
                    <a:pt x="924056" y="2070839"/>
                  </a:lnTo>
                  <a:lnTo>
                    <a:pt x="943514" y="2073220"/>
                  </a:lnTo>
                  <a:lnTo>
                    <a:pt x="962972" y="2075999"/>
                  </a:lnTo>
                  <a:lnTo>
                    <a:pt x="982827" y="2077587"/>
                  </a:lnTo>
                  <a:lnTo>
                    <a:pt x="1002682" y="2078778"/>
                  </a:lnTo>
                  <a:lnTo>
                    <a:pt x="1022934" y="2079572"/>
                  </a:lnTo>
                  <a:lnTo>
                    <a:pt x="1043186" y="2079572"/>
                  </a:lnTo>
                  <a:lnTo>
                    <a:pt x="1063041" y="2079572"/>
                  </a:lnTo>
                  <a:lnTo>
                    <a:pt x="1083293" y="2078778"/>
                  </a:lnTo>
                  <a:lnTo>
                    <a:pt x="1103148" y="2077587"/>
                  </a:lnTo>
                  <a:lnTo>
                    <a:pt x="1122606" y="2075999"/>
                  </a:lnTo>
                  <a:lnTo>
                    <a:pt x="1142064" y="2073220"/>
                  </a:lnTo>
                  <a:lnTo>
                    <a:pt x="1161919" y="2070839"/>
                  </a:lnTo>
                  <a:lnTo>
                    <a:pt x="1180980" y="2067266"/>
                  </a:lnTo>
                  <a:lnTo>
                    <a:pt x="1200438" y="2064091"/>
                  </a:lnTo>
                  <a:lnTo>
                    <a:pt x="1219499" y="2059724"/>
                  </a:lnTo>
                  <a:lnTo>
                    <a:pt x="1237766" y="2055358"/>
                  </a:lnTo>
                  <a:lnTo>
                    <a:pt x="1256827" y="2050197"/>
                  </a:lnTo>
                  <a:lnTo>
                    <a:pt x="1275093" y="2044640"/>
                  </a:lnTo>
                  <a:lnTo>
                    <a:pt x="1293757" y="2038686"/>
                  </a:lnTo>
                  <a:lnTo>
                    <a:pt x="1311627" y="2032335"/>
                  </a:lnTo>
                  <a:lnTo>
                    <a:pt x="1329496" y="2025189"/>
                  </a:lnTo>
                  <a:lnTo>
                    <a:pt x="1347366" y="2018044"/>
                  </a:lnTo>
                  <a:lnTo>
                    <a:pt x="1364441" y="2010502"/>
                  </a:lnTo>
                  <a:lnTo>
                    <a:pt x="1381914" y="2002563"/>
                  </a:lnTo>
                  <a:lnTo>
                    <a:pt x="1398592" y="1994227"/>
                  </a:lnTo>
                  <a:lnTo>
                    <a:pt x="1415667" y="1985097"/>
                  </a:lnTo>
                  <a:lnTo>
                    <a:pt x="1431949" y="1975968"/>
                  </a:lnTo>
                  <a:lnTo>
                    <a:pt x="1447833" y="1966044"/>
                  </a:lnTo>
                  <a:lnTo>
                    <a:pt x="1464114" y="1956517"/>
                  </a:lnTo>
                  <a:lnTo>
                    <a:pt x="1479998" y="1945799"/>
                  </a:lnTo>
                  <a:lnTo>
                    <a:pt x="1495088" y="1935479"/>
                  </a:lnTo>
                  <a:lnTo>
                    <a:pt x="1510575" y="1923967"/>
                  </a:lnTo>
                  <a:lnTo>
                    <a:pt x="1525665" y="1912852"/>
                  </a:lnTo>
                  <a:lnTo>
                    <a:pt x="1539960" y="1900944"/>
                  </a:lnTo>
                  <a:lnTo>
                    <a:pt x="1554256" y="1889035"/>
                  </a:lnTo>
                  <a:lnTo>
                    <a:pt x="1568551" y="1876333"/>
                  </a:lnTo>
                  <a:lnTo>
                    <a:pt x="1582053" y="1863631"/>
                  </a:lnTo>
                  <a:lnTo>
                    <a:pt x="1595555" y="1850531"/>
                  </a:lnTo>
                  <a:lnTo>
                    <a:pt x="1608659" y="1837035"/>
                  </a:lnTo>
                  <a:lnTo>
                    <a:pt x="1621763" y="1823142"/>
                  </a:lnTo>
                  <a:lnTo>
                    <a:pt x="1634073" y="1809248"/>
                  </a:lnTo>
                  <a:lnTo>
                    <a:pt x="1646383" y="1794958"/>
                  </a:lnTo>
                  <a:lnTo>
                    <a:pt x="1657899" y="1780271"/>
                  </a:lnTo>
                  <a:lnTo>
                    <a:pt x="1669415" y="1765584"/>
                  </a:lnTo>
                  <a:lnTo>
                    <a:pt x="1680534" y="1750500"/>
                  </a:lnTo>
                  <a:lnTo>
                    <a:pt x="1691256" y="1734622"/>
                  </a:lnTo>
                  <a:lnTo>
                    <a:pt x="1701581" y="1719140"/>
                  </a:lnTo>
                  <a:lnTo>
                    <a:pt x="1711508" y="1703262"/>
                  </a:lnTo>
                  <a:lnTo>
                    <a:pt x="1721436" y="1686591"/>
                  </a:lnTo>
                  <a:lnTo>
                    <a:pt x="1730569" y="1670316"/>
                  </a:lnTo>
                  <a:lnTo>
                    <a:pt x="1739305" y="1653247"/>
                  </a:lnTo>
                  <a:lnTo>
                    <a:pt x="1748041" y="1636575"/>
                  </a:lnTo>
                  <a:lnTo>
                    <a:pt x="1755983" y="1619109"/>
                  </a:lnTo>
                  <a:lnTo>
                    <a:pt x="1763529" y="1602040"/>
                  </a:lnTo>
                  <a:lnTo>
                    <a:pt x="1770676" y="1584177"/>
                  </a:lnTo>
                  <a:lnTo>
                    <a:pt x="1777427" y="1566314"/>
                  </a:lnTo>
                  <a:lnTo>
                    <a:pt x="1783781" y="1548452"/>
                  </a:lnTo>
                  <a:lnTo>
                    <a:pt x="1789737" y="1530192"/>
                  </a:lnTo>
                  <a:lnTo>
                    <a:pt x="1795694" y="1511535"/>
                  </a:lnTo>
                  <a:lnTo>
                    <a:pt x="1800459" y="1493275"/>
                  </a:lnTo>
                  <a:lnTo>
                    <a:pt x="1804827" y="1474222"/>
                  </a:lnTo>
                  <a:lnTo>
                    <a:pt x="1809195" y="1455168"/>
                  </a:lnTo>
                  <a:lnTo>
                    <a:pt x="1812769" y="1436114"/>
                  </a:lnTo>
                  <a:lnTo>
                    <a:pt x="1816343" y="1416664"/>
                  </a:lnTo>
                  <a:lnTo>
                    <a:pt x="1818726" y="1397213"/>
                  </a:lnTo>
                  <a:lnTo>
                    <a:pt x="1820711" y="1377763"/>
                  </a:lnTo>
                  <a:lnTo>
                    <a:pt x="1823094" y="1357915"/>
                  </a:lnTo>
                  <a:lnTo>
                    <a:pt x="1824285" y="1338067"/>
                  </a:lnTo>
                  <a:lnTo>
                    <a:pt x="1824682" y="1318220"/>
                  </a:lnTo>
                  <a:lnTo>
                    <a:pt x="1825079" y="1297975"/>
                  </a:lnTo>
                  <a:lnTo>
                    <a:pt x="1824682" y="1277731"/>
                  </a:lnTo>
                  <a:lnTo>
                    <a:pt x="1824285" y="1257883"/>
                  </a:lnTo>
                  <a:lnTo>
                    <a:pt x="1823094" y="1237639"/>
                  </a:lnTo>
                  <a:lnTo>
                    <a:pt x="1820711" y="1218188"/>
                  </a:lnTo>
                  <a:lnTo>
                    <a:pt x="1818726" y="1198341"/>
                  </a:lnTo>
                  <a:lnTo>
                    <a:pt x="1816343" y="1178890"/>
                  </a:lnTo>
                  <a:lnTo>
                    <a:pt x="1812769" y="1159440"/>
                  </a:lnTo>
                  <a:lnTo>
                    <a:pt x="1809195" y="1140783"/>
                  </a:lnTo>
                  <a:lnTo>
                    <a:pt x="1804827" y="1121729"/>
                  </a:lnTo>
                  <a:lnTo>
                    <a:pt x="1800459" y="1102676"/>
                  </a:lnTo>
                  <a:lnTo>
                    <a:pt x="1795694" y="1084019"/>
                  </a:lnTo>
                  <a:lnTo>
                    <a:pt x="1789737" y="1065362"/>
                  </a:lnTo>
                  <a:lnTo>
                    <a:pt x="1783781" y="1047500"/>
                  </a:lnTo>
                  <a:lnTo>
                    <a:pt x="1777427" y="1029240"/>
                  </a:lnTo>
                  <a:lnTo>
                    <a:pt x="1770676" y="1011377"/>
                  </a:lnTo>
                  <a:lnTo>
                    <a:pt x="1763529" y="993911"/>
                  </a:lnTo>
                  <a:lnTo>
                    <a:pt x="1755983" y="976048"/>
                  </a:lnTo>
                  <a:lnTo>
                    <a:pt x="1748041" y="959377"/>
                  </a:lnTo>
                  <a:lnTo>
                    <a:pt x="1739305" y="941911"/>
                  </a:lnTo>
                  <a:lnTo>
                    <a:pt x="1730569" y="925636"/>
                  </a:lnTo>
                  <a:lnTo>
                    <a:pt x="1721436" y="908964"/>
                  </a:lnTo>
                  <a:lnTo>
                    <a:pt x="1711508" y="892689"/>
                  </a:lnTo>
                  <a:lnTo>
                    <a:pt x="1701581" y="876811"/>
                  </a:lnTo>
                  <a:lnTo>
                    <a:pt x="1691256" y="860933"/>
                  </a:lnTo>
                  <a:lnTo>
                    <a:pt x="1680534" y="845452"/>
                  </a:lnTo>
                  <a:lnTo>
                    <a:pt x="1669415" y="830368"/>
                  </a:lnTo>
                  <a:lnTo>
                    <a:pt x="1657899" y="815680"/>
                  </a:lnTo>
                  <a:lnTo>
                    <a:pt x="1646383" y="800596"/>
                  </a:lnTo>
                  <a:lnTo>
                    <a:pt x="1634073" y="786306"/>
                  </a:lnTo>
                  <a:lnTo>
                    <a:pt x="1621763" y="772413"/>
                  </a:lnTo>
                  <a:lnTo>
                    <a:pt x="1608659" y="758520"/>
                  </a:lnTo>
                  <a:lnTo>
                    <a:pt x="1595555" y="745023"/>
                  </a:lnTo>
                  <a:lnTo>
                    <a:pt x="1582053" y="731924"/>
                  </a:lnTo>
                  <a:lnTo>
                    <a:pt x="1568551" y="719221"/>
                  </a:lnTo>
                  <a:lnTo>
                    <a:pt x="1554256" y="706519"/>
                  </a:lnTo>
                  <a:lnTo>
                    <a:pt x="1539960" y="694610"/>
                  </a:lnTo>
                  <a:lnTo>
                    <a:pt x="1525665" y="682702"/>
                  </a:lnTo>
                  <a:lnTo>
                    <a:pt x="1510575" y="671190"/>
                  </a:lnTo>
                  <a:lnTo>
                    <a:pt x="1495088" y="660473"/>
                  </a:lnTo>
                  <a:lnTo>
                    <a:pt x="1479998" y="649755"/>
                  </a:lnTo>
                  <a:lnTo>
                    <a:pt x="1464114" y="639037"/>
                  </a:lnTo>
                  <a:lnTo>
                    <a:pt x="1447833" y="629114"/>
                  </a:lnTo>
                  <a:lnTo>
                    <a:pt x="1431949" y="619587"/>
                  </a:lnTo>
                  <a:lnTo>
                    <a:pt x="1415667" y="610457"/>
                  </a:lnTo>
                  <a:lnTo>
                    <a:pt x="1398592" y="601724"/>
                  </a:lnTo>
                  <a:lnTo>
                    <a:pt x="1381914" y="593388"/>
                  </a:lnTo>
                  <a:lnTo>
                    <a:pt x="1364441" y="585449"/>
                  </a:lnTo>
                  <a:lnTo>
                    <a:pt x="1347366" y="577113"/>
                  </a:lnTo>
                  <a:lnTo>
                    <a:pt x="1329496" y="569968"/>
                  </a:lnTo>
                  <a:lnTo>
                    <a:pt x="1311627" y="563220"/>
                  </a:lnTo>
                  <a:lnTo>
                    <a:pt x="1293757" y="556869"/>
                  </a:lnTo>
                  <a:lnTo>
                    <a:pt x="1275093" y="550914"/>
                  </a:lnTo>
                  <a:lnTo>
                    <a:pt x="1256827" y="545754"/>
                  </a:lnTo>
                  <a:lnTo>
                    <a:pt x="1237766" y="540594"/>
                  </a:lnTo>
                  <a:lnTo>
                    <a:pt x="1219499" y="535830"/>
                  </a:lnTo>
                  <a:lnTo>
                    <a:pt x="1200438" y="531861"/>
                  </a:lnTo>
                  <a:lnTo>
                    <a:pt x="1180980" y="527891"/>
                  </a:lnTo>
                  <a:lnTo>
                    <a:pt x="1161919" y="525113"/>
                  </a:lnTo>
                  <a:lnTo>
                    <a:pt x="1142064" y="521937"/>
                  </a:lnTo>
                  <a:lnTo>
                    <a:pt x="1122606" y="519952"/>
                  </a:lnTo>
                  <a:lnTo>
                    <a:pt x="1103148" y="518364"/>
                  </a:lnTo>
                  <a:lnTo>
                    <a:pt x="1083293" y="516777"/>
                  </a:lnTo>
                  <a:lnTo>
                    <a:pt x="1063041" y="515983"/>
                  </a:lnTo>
                  <a:lnTo>
                    <a:pt x="1043186" y="515586"/>
                  </a:lnTo>
                  <a:close/>
                  <a:moveTo>
                    <a:pt x="803734" y="280988"/>
                  </a:moveTo>
                  <a:lnTo>
                    <a:pt x="862902" y="391340"/>
                  </a:lnTo>
                  <a:lnTo>
                    <a:pt x="884743" y="387371"/>
                  </a:lnTo>
                  <a:lnTo>
                    <a:pt x="906980" y="383798"/>
                  </a:lnTo>
                  <a:lnTo>
                    <a:pt x="929218" y="380622"/>
                  </a:lnTo>
                  <a:lnTo>
                    <a:pt x="951456" y="378241"/>
                  </a:lnTo>
                  <a:lnTo>
                    <a:pt x="974488" y="376256"/>
                  </a:lnTo>
                  <a:lnTo>
                    <a:pt x="997122" y="374668"/>
                  </a:lnTo>
                  <a:lnTo>
                    <a:pt x="1019757" y="373874"/>
                  </a:lnTo>
                  <a:lnTo>
                    <a:pt x="1043186" y="373477"/>
                  </a:lnTo>
                  <a:lnTo>
                    <a:pt x="1059865" y="373874"/>
                  </a:lnTo>
                  <a:lnTo>
                    <a:pt x="1076940" y="374271"/>
                  </a:lnTo>
                  <a:lnTo>
                    <a:pt x="1093618" y="375462"/>
                  </a:lnTo>
                  <a:lnTo>
                    <a:pt x="1110693" y="376256"/>
                  </a:lnTo>
                  <a:lnTo>
                    <a:pt x="1127372" y="377844"/>
                  </a:lnTo>
                  <a:lnTo>
                    <a:pt x="1144050" y="379432"/>
                  </a:lnTo>
                  <a:lnTo>
                    <a:pt x="1160331" y="381019"/>
                  </a:lnTo>
                  <a:lnTo>
                    <a:pt x="1176612" y="383798"/>
                  </a:lnTo>
                  <a:lnTo>
                    <a:pt x="1193291" y="386180"/>
                  </a:lnTo>
                  <a:lnTo>
                    <a:pt x="1209572" y="388958"/>
                  </a:lnTo>
                  <a:lnTo>
                    <a:pt x="1225853" y="392134"/>
                  </a:lnTo>
                  <a:lnTo>
                    <a:pt x="1241737" y="395310"/>
                  </a:lnTo>
                  <a:lnTo>
                    <a:pt x="1257621" y="399279"/>
                  </a:lnTo>
                  <a:lnTo>
                    <a:pt x="1273505" y="403249"/>
                  </a:lnTo>
                  <a:lnTo>
                    <a:pt x="1289389" y="407218"/>
                  </a:lnTo>
                  <a:lnTo>
                    <a:pt x="1304876" y="411982"/>
                  </a:lnTo>
                  <a:lnTo>
                    <a:pt x="1370398" y="304805"/>
                  </a:lnTo>
                  <a:lnTo>
                    <a:pt x="1611439" y="417142"/>
                  </a:lnTo>
                  <a:lnTo>
                    <a:pt x="1570140" y="539800"/>
                  </a:lnTo>
                  <a:lnTo>
                    <a:pt x="1592775" y="555678"/>
                  </a:lnTo>
                  <a:lnTo>
                    <a:pt x="1614615" y="572747"/>
                  </a:lnTo>
                  <a:lnTo>
                    <a:pt x="1636059" y="589815"/>
                  </a:lnTo>
                  <a:lnTo>
                    <a:pt x="1656708" y="608075"/>
                  </a:lnTo>
                  <a:lnTo>
                    <a:pt x="1676960" y="626732"/>
                  </a:lnTo>
                  <a:lnTo>
                    <a:pt x="1696815" y="645389"/>
                  </a:lnTo>
                  <a:lnTo>
                    <a:pt x="1715876" y="665236"/>
                  </a:lnTo>
                  <a:lnTo>
                    <a:pt x="1734540" y="685481"/>
                  </a:lnTo>
                  <a:lnTo>
                    <a:pt x="1752410" y="706519"/>
                  </a:lnTo>
                  <a:lnTo>
                    <a:pt x="1769882" y="728351"/>
                  </a:lnTo>
                  <a:lnTo>
                    <a:pt x="1786560" y="750184"/>
                  </a:lnTo>
                  <a:lnTo>
                    <a:pt x="1802841" y="772413"/>
                  </a:lnTo>
                  <a:lnTo>
                    <a:pt x="1818329" y="795436"/>
                  </a:lnTo>
                  <a:lnTo>
                    <a:pt x="1832624" y="818856"/>
                  </a:lnTo>
                  <a:lnTo>
                    <a:pt x="1846920" y="842673"/>
                  </a:lnTo>
                  <a:lnTo>
                    <a:pt x="1860024" y="866887"/>
                  </a:lnTo>
                  <a:lnTo>
                    <a:pt x="1994642" y="834337"/>
                  </a:lnTo>
                  <a:lnTo>
                    <a:pt x="2085975" y="1084019"/>
                  </a:lnTo>
                  <a:lnTo>
                    <a:pt x="1954931" y="1149516"/>
                  </a:lnTo>
                  <a:lnTo>
                    <a:pt x="1958108" y="1167776"/>
                  </a:lnTo>
                  <a:lnTo>
                    <a:pt x="1960491" y="1185638"/>
                  </a:lnTo>
                  <a:lnTo>
                    <a:pt x="1962476" y="1204295"/>
                  </a:lnTo>
                  <a:lnTo>
                    <a:pt x="1964462" y="1222952"/>
                  </a:lnTo>
                  <a:lnTo>
                    <a:pt x="1965653" y="1241212"/>
                  </a:lnTo>
                  <a:lnTo>
                    <a:pt x="1966447" y="1259868"/>
                  </a:lnTo>
                  <a:lnTo>
                    <a:pt x="1967242" y="1278922"/>
                  </a:lnTo>
                  <a:lnTo>
                    <a:pt x="1967242" y="1297975"/>
                  </a:lnTo>
                  <a:lnTo>
                    <a:pt x="1967242" y="1315441"/>
                  </a:lnTo>
                  <a:lnTo>
                    <a:pt x="1966845" y="1332907"/>
                  </a:lnTo>
                  <a:lnTo>
                    <a:pt x="1966050" y="1349976"/>
                  </a:lnTo>
                  <a:lnTo>
                    <a:pt x="1964859" y="1367839"/>
                  </a:lnTo>
                  <a:lnTo>
                    <a:pt x="1962873" y="1385305"/>
                  </a:lnTo>
                  <a:lnTo>
                    <a:pt x="1961285" y="1401977"/>
                  </a:lnTo>
                  <a:lnTo>
                    <a:pt x="1959300" y="1419442"/>
                  </a:lnTo>
                  <a:lnTo>
                    <a:pt x="1957314" y="1436114"/>
                  </a:lnTo>
                  <a:lnTo>
                    <a:pt x="1954137" y="1453183"/>
                  </a:lnTo>
                  <a:lnTo>
                    <a:pt x="1951357" y="1469855"/>
                  </a:lnTo>
                  <a:lnTo>
                    <a:pt x="1947784" y="1486527"/>
                  </a:lnTo>
                  <a:lnTo>
                    <a:pt x="1944210" y="1503199"/>
                  </a:lnTo>
                  <a:lnTo>
                    <a:pt x="1940239" y="1519871"/>
                  </a:lnTo>
                  <a:lnTo>
                    <a:pt x="1935871" y="1535749"/>
                  </a:lnTo>
                  <a:lnTo>
                    <a:pt x="1931899" y="1552024"/>
                  </a:lnTo>
                  <a:lnTo>
                    <a:pt x="1926737" y="1568299"/>
                  </a:lnTo>
                  <a:lnTo>
                    <a:pt x="2061355" y="1650468"/>
                  </a:lnTo>
                  <a:lnTo>
                    <a:pt x="1949372" y="1891020"/>
                  </a:lnTo>
                  <a:lnTo>
                    <a:pt x="1791723" y="1838623"/>
                  </a:lnTo>
                  <a:lnTo>
                    <a:pt x="1776633" y="1859264"/>
                  </a:lnTo>
                  <a:lnTo>
                    <a:pt x="1761146" y="1879112"/>
                  </a:lnTo>
                  <a:lnTo>
                    <a:pt x="1744468" y="1898165"/>
                  </a:lnTo>
                  <a:lnTo>
                    <a:pt x="1728186" y="1917219"/>
                  </a:lnTo>
                  <a:lnTo>
                    <a:pt x="1710714" y="1935876"/>
                  </a:lnTo>
                  <a:lnTo>
                    <a:pt x="1693241" y="1954135"/>
                  </a:lnTo>
                  <a:lnTo>
                    <a:pt x="1674975" y="1971204"/>
                  </a:lnTo>
                  <a:lnTo>
                    <a:pt x="1655914" y="1988670"/>
                  </a:lnTo>
                  <a:lnTo>
                    <a:pt x="1636853" y="2004945"/>
                  </a:lnTo>
                  <a:lnTo>
                    <a:pt x="1616998" y="2021220"/>
                  </a:lnTo>
                  <a:lnTo>
                    <a:pt x="1597143" y="2036701"/>
                  </a:lnTo>
                  <a:lnTo>
                    <a:pt x="1576494" y="2051388"/>
                  </a:lnTo>
                  <a:lnTo>
                    <a:pt x="1555844" y="2066075"/>
                  </a:lnTo>
                  <a:lnTo>
                    <a:pt x="1534401" y="2079572"/>
                  </a:lnTo>
                  <a:lnTo>
                    <a:pt x="1512957" y="2093068"/>
                  </a:lnTo>
                  <a:lnTo>
                    <a:pt x="1491117" y="2105770"/>
                  </a:lnTo>
                  <a:lnTo>
                    <a:pt x="1531621" y="2274474"/>
                  </a:lnTo>
                  <a:lnTo>
                    <a:pt x="1281844" y="2365376"/>
                  </a:lnTo>
                  <a:lnTo>
                    <a:pt x="1202821" y="2207787"/>
                  </a:lnTo>
                  <a:lnTo>
                    <a:pt x="1183363" y="2210962"/>
                  </a:lnTo>
                  <a:lnTo>
                    <a:pt x="1163508" y="2213741"/>
                  </a:lnTo>
                  <a:lnTo>
                    <a:pt x="1144050" y="2216123"/>
                  </a:lnTo>
                  <a:lnTo>
                    <a:pt x="1124195" y="2218504"/>
                  </a:lnTo>
                  <a:lnTo>
                    <a:pt x="1103943" y="2219695"/>
                  </a:lnTo>
                  <a:lnTo>
                    <a:pt x="1083690" y="2220886"/>
                  </a:lnTo>
                  <a:lnTo>
                    <a:pt x="1063438" y="2221680"/>
                  </a:lnTo>
                  <a:lnTo>
                    <a:pt x="1043186" y="2221680"/>
                  </a:lnTo>
                  <a:lnTo>
                    <a:pt x="1013007" y="2221283"/>
                  </a:lnTo>
                  <a:lnTo>
                    <a:pt x="983224" y="2220092"/>
                  </a:lnTo>
                  <a:lnTo>
                    <a:pt x="954235" y="2217711"/>
                  </a:lnTo>
                  <a:lnTo>
                    <a:pt x="924850" y="2214535"/>
                  </a:lnTo>
                  <a:lnTo>
                    <a:pt x="895862" y="2210565"/>
                  </a:lnTo>
                  <a:lnTo>
                    <a:pt x="867270" y="2205405"/>
                  </a:lnTo>
                  <a:lnTo>
                    <a:pt x="839076" y="2199451"/>
                  </a:lnTo>
                  <a:lnTo>
                    <a:pt x="810882" y="2192703"/>
                  </a:lnTo>
                  <a:lnTo>
                    <a:pt x="715180" y="2341162"/>
                  </a:lnTo>
                  <a:lnTo>
                    <a:pt x="474536" y="2229222"/>
                  </a:lnTo>
                  <a:lnTo>
                    <a:pt x="524968" y="2062900"/>
                  </a:lnTo>
                  <a:lnTo>
                    <a:pt x="504716" y="2049006"/>
                  </a:lnTo>
                  <a:lnTo>
                    <a:pt x="484464" y="2033525"/>
                  </a:lnTo>
                  <a:lnTo>
                    <a:pt x="465006" y="2018441"/>
                  </a:lnTo>
                  <a:lnTo>
                    <a:pt x="445945" y="2002960"/>
                  </a:lnTo>
                  <a:lnTo>
                    <a:pt x="427281" y="1986288"/>
                  </a:lnTo>
                  <a:lnTo>
                    <a:pt x="408617" y="1969616"/>
                  </a:lnTo>
                  <a:lnTo>
                    <a:pt x="390748" y="1952151"/>
                  </a:lnTo>
                  <a:lnTo>
                    <a:pt x="373672" y="1934685"/>
                  </a:lnTo>
                  <a:lnTo>
                    <a:pt x="356597" y="1916028"/>
                  </a:lnTo>
                  <a:lnTo>
                    <a:pt x="340316" y="1897371"/>
                  </a:lnTo>
                  <a:lnTo>
                    <a:pt x="324432" y="1878715"/>
                  </a:lnTo>
                  <a:lnTo>
                    <a:pt x="308548" y="1858867"/>
                  </a:lnTo>
                  <a:lnTo>
                    <a:pt x="293855" y="1839020"/>
                  </a:lnTo>
                  <a:lnTo>
                    <a:pt x="279559" y="1818775"/>
                  </a:lnTo>
                  <a:lnTo>
                    <a:pt x="265661" y="1797737"/>
                  </a:lnTo>
                  <a:lnTo>
                    <a:pt x="252556" y="1776301"/>
                  </a:lnTo>
                  <a:lnTo>
                    <a:pt x="91333" y="1811630"/>
                  </a:lnTo>
                  <a:lnTo>
                    <a:pt x="0" y="1562345"/>
                  </a:lnTo>
                  <a:lnTo>
                    <a:pt x="138191" y="1488512"/>
                  </a:lnTo>
                  <a:lnTo>
                    <a:pt x="133426" y="1465092"/>
                  </a:lnTo>
                  <a:lnTo>
                    <a:pt x="129852" y="1441672"/>
                  </a:lnTo>
                  <a:lnTo>
                    <a:pt x="126278" y="1418251"/>
                  </a:lnTo>
                  <a:lnTo>
                    <a:pt x="123498" y="1394434"/>
                  </a:lnTo>
                  <a:lnTo>
                    <a:pt x="121513" y="1370220"/>
                  </a:lnTo>
                  <a:lnTo>
                    <a:pt x="119527" y="1346403"/>
                  </a:lnTo>
                  <a:lnTo>
                    <a:pt x="118733" y="1322189"/>
                  </a:lnTo>
                  <a:lnTo>
                    <a:pt x="118336" y="1297975"/>
                  </a:lnTo>
                  <a:lnTo>
                    <a:pt x="118733" y="1269395"/>
                  </a:lnTo>
                  <a:lnTo>
                    <a:pt x="119924" y="1240418"/>
                  </a:lnTo>
                  <a:lnTo>
                    <a:pt x="122704" y="1211837"/>
                  </a:lnTo>
                  <a:lnTo>
                    <a:pt x="125484" y="1184051"/>
                  </a:lnTo>
                  <a:lnTo>
                    <a:pt x="129455" y="1155867"/>
                  </a:lnTo>
                  <a:lnTo>
                    <a:pt x="134220" y="1128478"/>
                  </a:lnTo>
                  <a:lnTo>
                    <a:pt x="139780" y="1101088"/>
                  </a:lnTo>
                  <a:lnTo>
                    <a:pt x="146133" y="1074095"/>
                  </a:lnTo>
                  <a:lnTo>
                    <a:pt x="24223" y="995896"/>
                  </a:lnTo>
                  <a:lnTo>
                    <a:pt x="136603" y="755344"/>
                  </a:lnTo>
                  <a:lnTo>
                    <a:pt x="268043" y="794642"/>
                  </a:lnTo>
                  <a:lnTo>
                    <a:pt x="283530" y="772016"/>
                  </a:lnTo>
                  <a:lnTo>
                    <a:pt x="299017" y="750184"/>
                  </a:lnTo>
                  <a:lnTo>
                    <a:pt x="315696" y="728351"/>
                  </a:lnTo>
                  <a:lnTo>
                    <a:pt x="332771" y="707313"/>
                  </a:lnTo>
                  <a:lnTo>
                    <a:pt x="350243" y="686274"/>
                  </a:lnTo>
                  <a:lnTo>
                    <a:pt x="368907" y="666824"/>
                  </a:lnTo>
                  <a:lnTo>
                    <a:pt x="387571" y="646976"/>
                  </a:lnTo>
                  <a:lnTo>
                    <a:pt x="407426" y="627923"/>
                  </a:lnTo>
                  <a:lnTo>
                    <a:pt x="427281" y="609266"/>
                  </a:lnTo>
                  <a:lnTo>
                    <a:pt x="447930" y="591403"/>
                  </a:lnTo>
                  <a:lnTo>
                    <a:pt x="468977" y="574334"/>
                  </a:lnTo>
                  <a:lnTo>
                    <a:pt x="490420" y="557662"/>
                  </a:lnTo>
                  <a:lnTo>
                    <a:pt x="512261" y="541784"/>
                  </a:lnTo>
                  <a:lnTo>
                    <a:pt x="535293" y="526303"/>
                  </a:lnTo>
                  <a:lnTo>
                    <a:pt x="557928" y="511616"/>
                  </a:lnTo>
                  <a:lnTo>
                    <a:pt x="581754" y="497723"/>
                  </a:lnTo>
                  <a:lnTo>
                    <a:pt x="554354" y="371890"/>
                  </a:lnTo>
                  <a:lnTo>
                    <a:pt x="803734" y="280988"/>
                  </a:lnTo>
                  <a:close/>
                  <a:moveTo>
                    <a:pt x="2013752" y="186531"/>
                  </a:moveTo>
                  <a:lnTo>
                    <a:pt x="2001871" y="186928"/>
                  </a:lnTo>
                  <a:lnTo>
                    <a:pt x="1989594" y="188119"/>
                  </a:lnTo>
                  <a:lnTo>
                    <a:pt x="1978109" y="190103"/>
                  </a:lnTo>
                  <a:lnTo>
                    <a:pt x="1966624" y="192881"/>
                  </a:lnTo>
                  <a:lnTo>
                    <a:pt x="1955139" y="196453"/>
                  </a:lnTo>
                  <a:lnTo>
                    <a:pt x="1944050" y="200819"/>
                  </a:lnTo>
                  <a:lnTo>
                    <a:pt x="1932962" y="205978"/>
                  </a:lnTo>
                  <a:lnTo>
                    <a:pt x="1922269" y="211534"/>
                  </a:lnTo>
                  <a:lnTo>
                    <a:pt x="1914348" y="216297"/>
                  </a:lnTo>
                  <a:lnTo>
                    <a:pt x="1906823" y="221853"/>
                  </a:lnTo>
                  <a:lnTo>
                    <a:pt x="1899695" y="227409"/>
                  </a:lnTo>
                  <a:lnTo>
                    <a:pt x="1892962" y="233363"/>
                  </a:lnTo>
                  <a:lnTo>
                    <a:pt x="1886230" y="239713"/>
                  </a:lnTo>
                  <a:lnTo>
                    <a:pt x="1880289" y="246063"/>
                  </a:lnTo>
                  <a:lnTo>
                    <a:pt x="1874349" y="252809"/>
                  </a:lnTo>
                  <a:lnTo>
                    <a:pt x="1869200" y="259953"/>
                  </a:lnTo>
                  <a:lnTo>
                    <a:pt x="1864052" y="267097"/>
                  </a:lnTo>
                  <a:lnTo>
                    <a:pt x="1859300" y="274241"/>
                  </a:lnTo>
                  <a:lnTo>
                    <a:pt x="1855339" y="281781"/>
                  </a:lnTo>
                  <a:lnTo>
                    <a:pt x="1850983" y="289719"/>
                  </a:lnTo>
                  <a:lnTo>
                    <a:pt x="1847419" y="297656"/>
                  </a:lnTo>
                  <a:lnTo>
                    <a:pt x="1844646" y="305594"/>
                  </a:lnTo>
                  <a:lnTo>
                    <a:pt x="1841874" y="313928"/>
                  </a:lnTo>
                  <a:lnTo>
                    <a:pt x="1839102" y="322263"/>
                  </a:lnTo>
                  <a:lnTo>
                    <a:pt x="1837518" y="330597"/>
                  </a:lnTo>
                  <a:lnTo>
                    <a:pt x="1835934" y="339328"/>
                  </a:lnTo>
                  <a:lnTo>
                    <a:pt x="1834350" y="348059"/>
                  </a:lnTo>
                  <a:lnTo>
                    <a:pt x="1833557" y="356791"/>
                  </a:lnTo>
                  <a:lnTo>
                    <a:pt x="1833557" y="365125"/>
                  </a:lnTo>
                  <a:lnTo>
                    <a:pt x="1833557" y="373856"/>
                  </a:lnTo>
                  <a:lnTo>
                    <a:pt x="1833953" y="382984"/>
                  </a:lnTo>
                  <a:lnTo>
                    <a:pt x="1835142" y="391716"/>
                  </a:lnTo>
                  <a:lnTo>
                    <a:pt x="1836726" y="400050"/>
                  </a:lnTo>
                  <a:lnTo>
                    <a:pt x="1838310" y="409178"/>
                  </a:lnTo>
                  <a:lnTo>
                    <a:pt x="1840290" y="417513"/>
                  </a:lnTo>
                  <a:lnTo>
                    <a:pt x="1843458" y="426244"/>
                  </a:lnTo>
                  <a:lnTo>
                    <a:pt x="1846230" y="434578"/>
                  </a:lnTo>
                  <a:lnTo>
                    <a:pt x="1850191" y="443310"/>
                  </a:lnTo>
                  <a:lnTo>
                    <a:pt x="1853755" y="451247"/>
                  </a:lnTo>
                  <a:lnTo>
                    <a:pt x="1858507" y="459581"/>
                  </a:lnTo>
                  <a:lnTo>
                    <a:pt x="1864844" y="469503"/>
                  </a:lnTo>
                  <a:lnTo>
                    <a:pt x="1871973" y="479028"/>
                  </a:lnTo>
                  <a:lnTo>
                    <a:pt x="1879497" y="488156"/>
                  </a:lnTo>
                  <a:lnTo>
                    <a:pt x="1887418" y="496888"/>
                  </a:lnTo>
                  <a:lnTo>
                    <a:pt x="1896527" y="504428"/>
                  </a:lnTo>
                  <a:lnTo>
                    <a:pt x="1905239" y="511969"/>
                  </a:lnTo>
                  <a:lnTo>
                    <a:pt x="1914744" y="518716"/>
                  </a:lnTo>
                  <a:lnTo>
                    <a:pt x="1924645" y="524669"/>
                  </a:lnTo>
                  <a:lnTo>
                    <a:pt x="1934942" y="529828"/>
                  </a:lnTo>
                  <a:lnTo>
                    <a:pt x="1945635" y="534988"/>
                  </a:lnTo>
                  <a:lnTo>
                    <a:pt x="1956723" y="538956"/>
                  </a:lnTo>
                  <a:lnTo>
                    <a:pt x="1967812" y="542131"/>
                  </a:lnTo>
                  <a:lnTo>
                    <a:pt x="1979297" y="545306"/>
                  </a:lnTo>
                  <a:lnTo>
                    <a:pt x="1990782" y="546894"/>
                  </a:lnTo>
                  <a:lnTo>
                    <a:pt x="2002267" y="548085"/>
                  </a:lnTo>
                  <a:lnTo>
                    <a:pt x="2014544" y="548481"/>
                  </a:lnTo>
                  <a:lnTo>
                    <a:pt x="2026425" y="548085"/>
                  </a:lnTo>
                  <a:lnTo>
                    <a:pt x="2038306" y="546894"/>
                  </a:lnTo>
                  <a:lnTo>
                    <a:pt x="2049791" y="544910"/>
                  </a:lnTo>
                  <a:lnTo>
                    <a:pt x="2061672" y="542131"/>
                  </a:lnTo>
                  <a:lnTo>
                    <a:pt x="2073157" y="538560"/>
                  </a:lnTo>
                  <a:lnTo>
                    <a:pt x="2084246" y="534194"/>
                  </a:lnTo>
                  <a:lnTo>
                    <a:pt x="2095335" y="529035"/>
                  </a:lnTo>
                  <a:lnTo>
                    <a:pt x="2106028" y="523081"/>
                  </a:lnTo>
                  <a:lnTo>
                    <a:pt x="2113552" y="518716"/>
                  </a:lnTo>
                  <a:lnTo>
                    <a:pt x="2121077" y="513556"/>
                  </a:lnTo>
                  <a:lnTo>
                    <a:pt x="2128206" y="508000"/>
                  </a:lnTo>
                  <a:lnTo>
                    <a:pt x="2134938" y="502047"/>
                  </a:lnTo>
                  <a:lnTo>
                    <a:pt x="2141275" y="496491"/>
                  </a:lnTo>
                  <a:lnTo>
                    <a:pt x="2147215" y="490141"/>
                  </a:lnTo>
                  <a:lnTo>
                    <a:pt x="2153156" y="483394"/>
                  </a:lnTo>
                  <a:lnTo>
                    <a:pt x="2158304" y="476647"/>
                  </a:lnTo>
                  <a:lnTo>
                    <a:pt x="2163452" y="469503"/>
                  </a:lnTo>
                  <a:lnTo>
                    <a:pt x="2168601" y="461566"/>
                  </a:lnTo>
                  <a:lnTo>
                    <a:pt x="2172957" y="454025"/>
                  </a:lnTo>
                  <a:lnTo>
                    <a:pt x="2176917" y="446485"/>
                  </a:lnTo>
                  <a:lnTo>
                    <a:pt x="2180482" y="438150"/>
                  </a:lnTo>
                  <a:lnTo>
                    <a:pt x="2183650" y="430213"/>
                  </a:lnTo>
                  <a:lnTo>
                    <a:pt x="2186818" y="421481"/>
                  </a:lnTo>
                  <a:lnTo>
                    <a:pt x="2189195" y="412750"/>
                  </a:lnTo>
                  <a:lnTo>
                    <a:pt x="2191175" y="404019"/>
                  </a:lnTo>
                  <a:lnTo>
                    <a:pt x="2192363" y="395288"/>
                  </a:lnTo>
                  <a:lnTo>
                    <a:pt x="2193947" y="386159"/>
                  </a:lnTo>
                  <a:lnTo>
                    <a:pt x="2194739" y="377428"/>
                  </a:lnTo>
                  <a:lnTo>
                    <a:pt x="2194739" y="368697"/>
                  </a:lnTo>
                  <a:lnTo>
                    <a:pt x="2194739" y="359569"/>
                  </a:lnTo>
                  <a:lnTo>
                    <a:pt x="2194343" y="351234"/>
                  </a:lnTo>
                  <a:lnTo>
                    <a:pt x="2192759" y="342503"/>
                  </a:lnTo>
                  <a:lnTo>
                    <a:pt x="2191571" y="333375"/>
                  </a:lnTo>
                  <a:lnTo>
                    <a:pt x="2189591" y="325041"/>
                  </a:lnTo>
                  <a:lnTo>
                    <a:pt x="2187610" y="316706"/>
                  </a:lnTo>
                  <a:lnTo>
                    <a:pt x="2184838" y="308372"/>
                  </a:lnTo>
                  <a:lnTo>
                    <a:pt x="2181670" y="299641"/>
                  </a:lnTo>
                  <a:lnTo>
                    <a:pt x="2178106" y="291703"/>
                  </a:lnTo>
                  <a:lnTo>
                    <a:pt x="2174145" y="283766"/>
                  </a:lnTo>
                  <a:lnTo>
                    <a:pt x="2169789" y="275828"/>
                  </a:lnTo>
                  <a:lnTo>
                    <a:pt x="2163452" y="265509"/>
                  </a:lnTo>
                  <a:lnTo>
                    <a:pt x="2156324" y="255984"/>
                  </a:lnTo>
                  <a:lnTo>
                    <a:pt x="2148799" y="247253"/>
                  </a:lnTo>
                  <a:lnTo>
                    <a:pt x="2140879" y="238522"/>
                  </a:lnTo>
                  <a:lnTo>
                    <a:pt x="2131770" y="230584"/>
                  </a:lnTo>
                  <a:lnTo>
                    <a:pt x="2123057" y="223441"/>
                  </a:lnTo>
                  <a:lnTo>
                    <a:pt x="2113552" y="216694"/>
                  </a:lnTo>
                  <a:lnTo>
                    <a:pt x="2103255" y="210344"/>
                  </a:lnTo>
                  <a:lnTo>
                    <a:pt x="2093355" y="204788"/>
                  </a:lnTo>
                  <a:lnTo>
                    <a:pt x="2082662" y="200422"/>
                  </a:lnTo>
                  <a:lnTo>
                    <a:pt x="2071969" y="196056"/>
                  </a:lnTo>
                  <a:lnTo>
                    <a:pt x="2060484" y="192881"/>
                  </a:lnTo>
                  <a:lnTo>
                    <a:pt x="2048999" y="190103"/>
                  </a:lnTo>
                  <a:lnTo>
                    <a:pt x="2037118" y="188119"/>
                  </a:lnTo>
                  <a:lnTo>
                    <a:pt x="2025633" y="186928"/>
                  </a:lnTo>
                  <a:lnTo>
                    <a:pt x="2013752" y="186531"/>
                  </a:lnTo>
                  <a:close/>
                  <a:moveTo>
                    <a:pt x="2066028" y="0"/>
                  </a:moveTo>
                  <a:lnTo>
                    <a:pt x="2156324" y="23812"/>
                  </a:lnTo>
                  <a:lnTo>
                    <a:pt x="2146027" y="100013"/>
                  </a:lnTo>
                  <a:lnTo>
                    <a:pt x="2140916" y="118533"/>
                  </a:lnTo>
                  <a:lnTo>
                    <a:pt x="2134542" y="115094"/>
                  </a:lnTo>
                  <a:lnTo>
                    <a:pt x="2132671" y="114357"/>
                  </a:lnTo>
                  <a:lnTo>
                    <a:pt x="2132562" y="114300"/>
                  </a:lnTo>
                  <a:lnTo>
                    <a:pt x="2123453" y="110728"/>
                  </a:lnTo>
                  <a:lnTo>
                    <a:pt x="2132671" y="114357"/>
                  </a:lnTo>
                  <a:lnTo>
                    <a:pt x="2140879" y="118666"/>
                  </a:lnTo>
                  <a:lnTo>
                    <a:pt x="2140916" y="118533"/>
                  </a:lnTo>
                  <a:lnTo>
                    <a:pt x="2144839" y="120650"/>
                  </a:lnTo>
                  <a:lnTo>
                    <a:pt x="2153552" y="125413"/>
                  </a:lnTo>
                  <a:lnTo>
                    <a:pt x="2167413" y="133747"/>
                  </a:lnTo>
                  <a:lnTo>
                    <a:pt x="2174145" y="138113"/>
                  </a:lnTo>
                  <a:lnTo>
                    <a:pt x="2180878" y="142875"/>
                  </a:lnTo>
                  <a:lnTo>
                    <a:pt x="2181274" y="143272"/>
                  </a:lnTo>
                  <a:lnTo>
                    <a:pt x="2187610" y="148034"/>
                  </a:lnTo>
                  <a:lnTo>
                    <a:pt x="2193947" y="153194"/>
                  </a:lnTo>
                  <a:lnTo>
                    <a:pt x="2205432" y="163909"/>
                  </a:lnTo>
                  <a:lnTo>
                    <a:pt x="2212560" y="170656"/>
                  </a:lnTo>
                  <a:lnTo>
                    <a:pt x="2221273" y="180181"/>
                  </a:lnTo>
                  <a:lnTo>
                    <a:pt x="2226433" y="186128"/>
                  </a:lnTo>
                  <a:lnTo>
                    <a:pt x="2226422" y="186134"/>
                  </a:lnTo>
                  <a:lnTo>
                    <a:pt x="2229194" y="189309"/>
                  </a:lnTo>
                  <a:lnTo>
                    <a:pt x="2226433" y="186128"/>
                  </a:lnTo>
                  <a:lnTo>
                    <a:pt x="2244639" y="175419"/>
                  </a:lnTo>
                  <a:lnTo>
                    <a:pt x="2315925" y="143669"/>
                  </a:lnTo>
                  <a:lnTo>
                    <a:pt x="2363053" y="224234"/>
                  </a:lnTo>
                  <a:lnTo>
                    <a:pt x="2302064" y="270669"/>
                  </a:lnTo>
                  <a:lnTo>
                    <a:pt x="2280282" y="283369"/>
                  </a:lnTo>
                  <a:lnTo>
                    <a:pt x="2284242" y="296466"/>
                  </a:lnTo>
                  <a:lnTo>
                    <a:pt x="2287015" y="309166"/>
                  </a:lnTo>
                  <a:lnTo>
                    <a:pt x="2289787" y="322263"/>
                  </a:lnTo>
                  <a:lnTo>
                    <a:pt x="2291371" y="335359"/>
                  </a:lnTo>
                  <a:lnTo>
                    <a:pt x="2292559" y="348456"/>
                  </a:lnTo>
                  <a:lnTo>
                    <a:pt x="2293351" y="361553"/>
                  </a:lnTo>
                  <a:lnTo>
                    <a:pt x="2293351" y="374650"/>
                  </a:lnTo>
                  <a:lnTo>
                    <a:pt x="2292559" y="387350"/>
                  </a:lnTo>
                  <a:lnTo>
                    <a:pt x="2318301" y="394097"/>
                  </a:lnTo>
                  <a:lnTo>
                    <a:pt x="2390775" y="422275"/>
                  </a:lnTo>
                  <a:lnTo>
                    <a:pt x="2367409" y="512763"/>
                  </a:lnTo>
                  <a:lnTo>
                    <a:pt x="2291371" y="502047"/>
                  </a:lnTo>
                  <a:lnTo>
                    <a:pt x="2262857" y="494506"/>
                  </a:lnTo>
                  <a:lnTo>
                    <a:pt x="2256916" y="506016"/>
                  </a:lnTo>
                  <a:lnTo>
                    <a:pt x="2250183" y="517128"/>
                  </a:lnTo>
                  <a:lnTo>
                    <a:pt x="2243451" y="527447"/>
                  </a:lnTo>
                  <a:lnTo>
                    <a:pt x="2235926" y="537766"/>
                  </a:lnTo>
                  <a:lnTo>
                    <a:pt x="2228006" y="547688"/>
                  </a:lnTo>
                  <a:lnTo>
                    <a:pt x="2219293" y="557610"/>
                  </a:lnTo>
                  <a:lnTo>
                    <a:pt x="2210580" y="566738"/>
                  </a:lnTo>
                  <a:lnTo>
                    <a:pt x="2201075" y="575469"/>
                  </a:lnTo>
                  <a:lnTo>
                    <a:pt x="2216125" y="601266"/>
                  </a:lnTo>
                  <a:lnTo>
                    <a:pt x="2247807" y="671910"/>
                  </a:lnTo>
                  <a:lnTo>
                    <a:pt x="2167413" y="719932"/>
                  </a:lnTo>
                  <a:lnTo>
                    <a:pt x="2121077" y="658416"/>
                  </a:lnTo>
                  <a:lnTo>
                    <a:pt x="2105632" y="632222"/>
                  </a:lnTo>
                  <a:lnTo>
                    <a:pt x="2110780" y="629841"/>
                  </a:lnTo>
                  <a:lnTo>
                    <a:pt x="2115929" y="627857"/>
                  </a:lnTo>
                  <a:lnTo>
                    <a:pt x="2104048" y="632222"/>
                  </a:lnTo>
                  <a:lnTo>
                    <a:pt x="2092563" y="635794"/>
                  </a:lnTo>
                  <a:lnTo>
                    <a:pt x="2083058" y="638969"/>
                  </a:lnTo>
                  <a:lnTo>
                    <a:pt x="2067217" y="642541"/>
                  </a:lnTo>
                  <a:lnTo>
                    <a:pt x="2059296" y="643732"/>
                  </a:lnTo>
                  <a:lnTo>
                    <a:pt x="2050583" y="644922"/>
                  </a:lnTo>
                  <a:lnTo>
                    <a:pt x="2048999" y="644922"/>
                  </a:lnTo>
                  <a:lnTo>
                    <a:pt x="2033554" y="646907"/>
                  </a:lnTo>
                  <a:lnTo>
                    <a:pt x="2018505" y="647303"/>
                  </a:lnTo>
                  <a:lnTo>
                    <a:pt x="2014544" y="647700"/>
                  </a:lnTo>
                  <a:lnTo>
                    <a:pt x="2008208" y="647303"/>
                  </a:lnTo>
                  <a:lnTo>
                    <a:pt x="2002617" y="647117"/>
                  </a:lnTo>
                  <a:lnTo>
                    <a:pt x="1994743" y="646510"/>
                  </a:lnTo>
                  <a:lnTo>
                    <a:pt x="1984842" y="645716"/>
                  </a:lnTo>
                  <a:lnTo>
                    <a:pt x="1996327" y="646907"/>
                  </a:lnTo>
                  <a:lnTo>
                    <a:pt x="2002617" y="647117"/>
                  </a:lnTo>
                  <a:lnTo>
                    <a:pt x="2005039" y="647303"/>
                  </a:lnTo>
                  <a:lnTo>
                    <a:pt x="1994347" y="687785"/>
                  </a:lnTo>
                  <a:lnTo>
                    <a:pt x="1970189" y="747713"/>
                  </a:lnTo>
                  <a:lnTo>
                    <a:pt x="1879497" y="724297"/>
                  </a:lnTo>
                  <a:lnTo>
                    <a:pt x="1886230" y="662385"/>
                  </a:lnTo>
                  <a:lnTo>
                    <a:pt x="1896923" y="621507"/>
                  </a:lnTo>
                  <a:lnTo>
                    <a:pt x="1904447" y="625078"/>
                  </a:lnTo>
                  <a:lnTo>
                    <a:pt x="1893754" y="619919"/>
                  </a:lnTo>
                  <a:lnTo>
                    <a:pt x="1883061" y="614363"/>
                  </a:lnTo>
                  <a:lnTo>
                    <a:pt x="1874745" y="609997"/>
                  </a:lnTo>
                  <a:lnTo>
                    <a:pt x="1860884" y="601663"/>
                  </a:lnTo>
                  <a:lnTo>
                    <a:pt x="1854151" y="596900"/>
                  </a:lnTo>
                  <a:lnTo>
                    <a:pt x="1847419" y="592535"/>
                  </a:lnTo>
                  <a:lnTo>
                    <a:pt x="1846627" y="592138"/>
                  </a:lnTo>
                  <a:lnTo>
                    <a:pt x="1840290" y="586978"/>
                  </a:lnTo>
                  <a:lnTo>
                    <a:pt x="1834350" y="581819"/>
                  </a:lnTo>
                  <a:lnTo>
                    <a:pt x="1822469" y="571103"/>
                  </a:lnTo>
                  <a:lnTo>
                    <a:pt x="1815736" y="564356"/>
                  </a:lnTo>
                  <a:lnTo>
                    <a:pt x="1809516" y="557841"/>
                  </a:lnTo>
                  <a:lnTo>
                    <a:pt x="1805439" y="553244"/>
                  </a:lnTo>
                  <a:lnTo>
                    <a:pt x="1799103" y="545703"/>
                  </a:lnTo>
                  <a:lnTo>
                    <a:pt x="1807023" y="555228"/>
                  </a:lnTo>
                  <a:lnTo>
                    <a:pt x="1809516" y="557841"/>
                  </a:lnTo>
                  <a:lnTo>
                    <a:pt x="1811776" y="560388"/>
                  </a:lnTo>
                  <a:lnTo>
                    <a:pt x="1779697" y="579438"/>
                  </a:lnTo>
                  <a:lnTo>
                    <a:pt x="1720292" y="604044"/>
                  </a:lnTo>
                  <a:lnTo>
                    <a:pt x="1673164" y="523875"/>
                  </a:lnTo>
                  <a:lnTo>
                    <a:pt x="1721480" y="484585"/>
                  </a:lnTo>
                  <a:lnTo>
                    <a:pt x="1752767" y="465931"/>
                  </a:lnTo>
                  <a:lnTo>
                    <a:pt x="1748410" y="452835"/>
                  </a:lnTo>
                  <a:lnTo>
                    <a:pt x="1744450" y="439341"/>
                  </a:lnTo>
                  <a:lnTo>
                    <a:pt x="1741282" y="425847"/>
                  </a:lnTo>
                  <a:lnTo>
                    <a:pt x="1738510" y="412353"/>
                  </a:lnTo>
                  <a:lnTo>
                    <a:pt x="1736530" y="398860"/>
                  </a:lnTo>
                  <a:lnTo>
                    <a:pt x="1735737" y="385366"/>
                  </a:lnTo>
                  <a:lnTo>
                    <a:pt x="1734945" y="371475"/>
                  </a:lnTo>
                  <a:lnTo>
                    <a:pt x="1735341" y="357981"/>
                  </a:lnTo>
                  <a:lnTo>
                    <a:pt x="1704451" y="350441"/>
                  </a:lnTo>
                  <a:lnTo>
                    <a:pt x="1644650" y="325438"/>
                  </a:lnTo>
                  <a:lnTo>
                    <a:pt x="1668412" y="235347"/>
                  </a:lnTo>
                  <a:lnTo>
                    <a:pt x="1730193" y="242094"/>
                  </a:lnTo>
                  <a:lnTo>
                    <a:pt x="1760687" y="250031"/>
                  </a:lnTo>
                  <a:lnTo>
                    <a:pt x="1766628" y="237331"/>
                  </a:lnTo>
                  <a:lnTo>
                    <a:pt x="1773361" y="225028"/>
                  </a:lnTo>
                  <a:lnTo>
                    <a:pt x="1781281" y="213519"/>
                  </a:lnTo>
                  <a:lnTo>
                    <a:pt x="1789202" y="201613"/>
                  </a:lnTo>
                  <a:lnTo>
                    <a:pt x="1797915" y="190500"/>
                  </a:lnTo>
                  <a:lnTo>
                    <a:pt x="1807023" y="179784"/>
                  </a:lnTo>
                  <a:lnTo>
                    <a:pt x="1816924" y="169069"/>
                  </a:lnTo>
                  <a:lnTo>
                    <a:pt x="1827221" y="159544"/>
                  </a:lnTo>
                  <a:lnTo>
                    <a:pt x="1812964" y="135334"/>
                  </a:lnTo>
                  <a:lnTo>
                    <a:pt x="1788410" y="75406"/>
                  </a:lnTo>
                  <a:lnTo>
                    <a:pt x="1868804" y="27781"/>
                  </a:lnTo>
                  <a:lnTo>
                    <a:pt x="1907219" y="76994"/>
                  </a:lnTo>
                  <a:lnTo>
                    <a:pt x="1923061" y="102791"/>
                  </a:lnTo>
                  <a:lnTo>
                    <a:pt x="1917516" y="105172"/>
                  </a:lnTo>
                  <a:lnTo>
                    <a:pt x="1912368" y="107156"/>
                  </a:lnTo>
                  <a:lnTo>
                    <a:pt x="1924249" y="102791"/>
                  </a:lnTo>
                  <a:lnTo>
                    <a:pt x="1935734" y="99219"/>
                  </a:lnTo>
                  <a:lnTo>
                    <a:pt x="1945239" y="96044"/>
                  </a:lnTo>
                  <a:lnTo>
                    <a:pt x="1961080" y="92869"/>
                  </a:lnTo>
                  <a:lnTo>
                    <a:pt x="1969001" y="91281"/>
                  </a:lnTo>
                  <a:lnTo>
                    <a:pt x="1977317" y="89694"/>
                  </a:lnTo>
                  <a:lnTo>
                    <a:pt x="1979297" y="89694"/>
                  </a:lnTo>
                  <a:lnTo>
                    <a:pt x="1994347" y="88106"/>
                  </a:lnTo>
                  <a:lnTo>
                    <a:pt x="2009792" y="87709"/>
                  </a:lnTo>
                  <a:lnTo>
                    <a:pt x="2013752" y="87709"/>
                  </a:lnTo>
                  <a:lnTo>
                    <a:pt x="2019693" y="87709"/>
                  </a:lnTo>
                  <a:lnTo>
                    <a:pt x="2031970" y="88503"/>
                  </a:lnTo>
                  <a:lnTo>
                    <a:pt x="2043455" y="89297"/>
                  </a:lnTo>
                  <a:lnTo>
                    <a:pt x="2034346" y="88503"/>
                  </a:lnTo>
                  <a:lnTo>
                    <a:pt x="2038306" y="72628"/>
                  </a:lnTo>
                  <a:lnTo>
                    <a:pt x="20660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lIns="68580" tIns="34290" rIns="68580" bIns="3429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9" name="组合 31"/>
          <p:cNvGrpSpPr/>
          <p:nvPr/>
        </p:nvGrpSpPr>
        <p:grpSpPr>
          <a:xfrm>
            <a:off x="3847237" y="1685833"/>
            <a:ext cx="4613196" cy="494397"/>
            <a:chOff x="5433441" y="1258764"/>
            <a:chExt cx="4566902" cy="659349"/>
          </a:xfrm>
          <a:effectLst>
            <a:outerShdw blurRad="76200" dist="635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2" name="五边形 1"/>
            <p:cNvSpPr/>
            <p:nvPr/>
          </p:nvSpPr>
          <p:spPr>
            <a:xfrm flipH="1">
              <a:off x="5433441" y="1258764"/>
              <a:ext cx="4566902" cy="659349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8" name="淘宝店chenying0907出品 9"/>
            <p:cNvSpPr txBox="1"/>
            <p:nvPr/>
          </p:nvSpPr>
          <p:spPr>
            <a:xfrm>
              <a:off x="6366466" y="1389258"/>
              <a:ext cx="280260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endPara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淘宝店chenying0907出品 151"/>
            <p:cNvSpPr>
              <a:spLocks noEditPoints="1"/>
            </p:cNvSpPr>
            <p:nvPr/>
          </p:nvSpPr>
          <p:spPr bwMode="auto">
            <a:xfrm>
              <a:off x="9239500" y="1409600"/>
              <a:ext cx="240986" cy="360766"/>
            </a:xfrm>
            <a:custGeom>
              <a:avLst/>
              <a:gdLst>
                <a:gd name="T0" fmla="*/ 72 w 143"/>
                <a:gd name="T1" fmla="*/ 214 h 214"/>
                <a:gd name="T2" fmla="*/ 96 w 143"/>
                <a:gd name="T3" fmla="*/ 204 h 214"/>
                <a:gd name="T4" fmla="*/ 48 w 143"/>
                <a:gd name="T5" fmla="*/ 204 h 214"/>
                <a:gd name="T6" fmla="*/ 72 w 143"/>
                <a:gd name="T7" fmla="*/ 214 h 214"/>
                <a:gd name="T8" fmla="*/ 105 w 143"/>
                <a:gd name="T9" fmla="*/ 183 h 214"/>
                <a:gd name="T10" fmla="*/ 39 w 143"/>
                <a:gd name="T11" fmla="*/ 183 h 214"/>
                <a:gd name="T12" fmla="*/ 33 w 143"/>
                <a:gd name="T13" fmla="*/ 190 h 214"/>
                <a:gd name="T14" fmla="*/ 39 w 143"/>
                <a:gd name="T15" fmla="*/ 196 h 214"/>
                <a:gd name="T16" fmla="*/ 105 w 143"/>
                <a:gd name="T17" fmla="*/ 196 h 214"/>
                <a:gd name="T18" fmla="*/ 111 w 143"/>
                <a:gd name="T19" fmla="*/ 190 h 214"/>
                <a:gd name="T20" fmla="*/ 105 w 143"/>
                <a:gd name="T21" fmla="*/ 183 h 214"/>
                <a:gd name="T22" fmla="*/ 105 w 143"/>
                <a:gd name="T23" fmla="*/ 164 h 214"/>
                <a:gd name="T24" fmla="*/ 39 w 143"/>
                <a:gd name="T25" fmla="*/ 164 h 214"/>
                <a:gd name="T26" fmla="*/ 33 w 143"/>
                <a:gd name="T27" fmla="*/ 171 h 214"/>
                <a:gd name="T28" fmla="*/ 39 w 143"/>
                <a:gd name="T29" fmla="*/ 177 h 214"/>
                <a:gd name="T30" fmla="*/ 105 w 143"/>
                <a:gd name="T31" fmla="*/ 177 h 214"/>
                <a:gd name="T32" fmla="*/ 111 w 143"/>
                <a:gd name="T33" fmla="*/ 171 h 214"/>
                <a:gd name="T34" fmla="*/ 105 w 143"/>
                <a:gd name="T35" fmla="*/ 164 h 214"/>
                <a:gd name="T36" fmla="*/ 72 w 143"/>
                <a:gd name="T37" fmla="*/ 0 h 214"/>
                <a:gd name="T38" fmla="*/ 0 w 143"/>
                <a:gd name="T39" fmla="*/ 71 h 214"/>
                <a:gd name="T40" fmla="*/ 32 w 143"/>
                <a:gd name="T41" fmla="*/ 138 h 214"/>
                <a:gd name="T42" fmla="*/ 37 w 143"/>
                <a:gd name="T43" fmla="*/ 158 h 214"/>
                <a:gd name="T44" fmla="*/ 107 w 143"/>
                <a:gd name="T45" fmla="*/ 158 h 214"/>
                <a:gd name="T46" fmla="*/ 112 w 143"/>
                <a:gd name="T47" fmla="*/ 138 h 214"/>
                <a:gd name="T48" fmla="*/ 143 w 143"/>
                <a:gd name="T49" fmla="*/ 71 h 214"/>
                <a:gd name="T50" fmla="*/ 72 w 143"/>
                <a:gd name="T51" fmla="*/ 0 h 214"/>
                <a:gd name="T52" fmla="*/ 115 w 143"/>
                <a:gd name="T53" fmla="*/ 84 h 214"/>
                <a:gd name="T54" fmla="*/ 93 w 143"/>
                <a:gd name="T55" fmla="*/ 144 h 214"/>
                <a:gd name="T56" fmla="*/ 92 w 143"/>
                <a:gd name="T57" fmla="*/ 146 h 214"/>
                <a:gd name="T58" fmla="*/ 83 w 143"/>
                <a:gd name="T59" fmla="*/ 146 h 214"/>
                <a:gd name="T60" fmla="*/ 83 w 143"/>
                <a:gd name="T61" fmla="*/ 143 h 214"/>
                <a:gd name="T62" fmla="*/ 98 w 143"/>
                <a:gd name="T63" fmla="*/ 93 h 214"/>
                <a:gd name="T64" fmla="*/ 97 w 143"/>
                <a:gd name="T65" fmla="*/ 93 h 214"/>
                <a:gd name="T66" fmla="*/ 96 w 143"/>
                <a:gd name="T67" fmla="*/ 93 h 214"/>
                <a:gd name="T68" fmla="*/ 85 w 143"/>
                <a:gd name="T69" fmla="*/ 88 h 214"/>
                <a:gd name="T70" fmla="*/ 73 w 143"/>
                <a:gd name="T71" fmla="*/ 93 h 214"/>
                <a:gd name="T72" fmla="*/ 59 w 143"/>
                <a:gd name="T73" fmla="*/ 87 h 214"/>
                <a:gd name="T74" fmla="*/ 45 w 143"/>
                <a:gd name="T75" fmla="*/ 92 h 214"/>
                <a:gd name="T76" fmla="*/ 59 w 143"/>
                <a:gd name="T77" fmla="*/ 143 h 214"/>
                <a:gd name="T78" fmla="*/ 60 w 143"/>
                <a:gd name="T79" fmla="*/ 146 h 214"/>
                <a:gd name="T80" fmla="*/ 50 w 143"/>
                <a:gd name="T81" fmla="*/ 146 h 214"/>
                <a:gd name="T82" fmla="*/ 50 w 143"/>
                <a:gd name="T83" fmla="*/ 144 h 214"/>
                <a:gd name="T84" fmla="*/ 30 w 143"/>
                <a:gd name="T85" fmla="*/ 84 h 214"/>
                <a:gd name="T86" fmla="*/ 29 w 143"/>
                <a:gd name="T87" fmla="*/ 84 h 214"/>
                <a:gd name="T88" fmla="*/ 29 w 143"/>
                <a:gd name="T89" fmla="*/ 83 h 214"/>
                <a:gd name="T90" fmla="*/ 29 w 143"/>
                <a:gd name="T91" fmla="*/ 82 h 214"/>
                <a:gd name="T92" fmla="*/ 29 w 143"/>
                <a:gd name="T93" fmla="*/ 82 h 214"/>
                <a:gd name="T94" fmla="*/ 30 w 143"/>
                <a:gd name="T95" fmla="*/ 76 h 214"/>
                <a:gd name="T96" fmla="*/ 37 w 143"/>
                <a:gd name="T97" fmla="*/ 77 h 214"/>
                <a:gd name="T98" fmla="*/ 37 w 143"/>
                <a:gd name="T99" fmla="*/ 77 h 214"/>
                <a:gd name="T100" fmla="*/ 45 w 143"/>
                <a:gd name="T101" fmla="*/ 82 h 214"/>
                <a:gd name="T102" fmla="*/ 56 w 143"/>
                <a:gd name="T103" fmla="*/ 77 h 214"/>
                <a:gd name="T104" fmla="*/ 60 w 143"/>
                <a:gd name="T105" fmla="*/ 75 h 214"/>
                <a:gd name="T106" fmla="*/ 63 w 143"/>
                <a:gd name="T107" fmla="*/ 77 h 214"/>
                <a:gd name="T108" fmla="*/ 73 w 143"/>
                <a:gd name="T109" fmla="*/ 83 h 214"/>
                <a:gd name="T110" fmla="*/ 82 w 143"/>
                <a:gd name="T111" fmla="*/ 78 h 214"/>
                <a:gd name="T112" fmla="*/ 86 w 143"/>
                <a:gd name="T113" fmla="*/ 76 h 214"/>
                <a:gd name="T114" fmla="*/ 90 w 143"/>
                <a:gd name="T115" fmla="*/ 78 h 214"/>
                <a:gd name="T116" fmla="*/ 97 w 143"/>
                <a:gd name="T117" fmla="*/ 83 h 214"/>
                <a:gd name="T118" fmla="*/ 97 w 143"/>
                <a:gd name="T119" fmla="*/ 83 h 214"/>
                <a:gd name="T120" fmla="*/ 107 w 143"/>
                <a:gd name="T121" fmla="*/ 78 h 214"/>
                <a:gd name="T122" fmla="*/ 114 w 143"/>
                <a:gd name="T123" fmla="*/ 77 h 214"/>
                <a:gd name="T124" fmla="*/ 115 w 143"/>
                <a:gd name="T125" fmla="*/ 8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" h="214">
                  <a:moveTo>
                    <a:pt x="72" y="214"/>
                  </a:moveTo>
                  <a:cubicBezTo>
                    <a:pt x="82" y="214"/>
                    <a:pt x="91" y="210"/>
                    <a:pt x="96" y="204"/>
                  </a:cubicBezTo>
                  <a:cubicBezTo>
                    <a:pt x="48" y="204"/>
                    <a:pt x="48" y="204"/>
                    <a:pt x="48" y="204"/>
                  </a:cubicBezTo>
                  <a:cubicBezTo>
                    <a:pt x="53" y="210"/>
                    <a:pt x="62" y="214"/>
                    <a:pt x="72" y="214"/>
                  </a:cubicBezTo>
                  <a:close/>
                  <a:moveTo>
                    <a:pt x="105" y="183"/>
                  </a:moveTo>
                  <a:cubicBezTo>
                    <a:pt x="39" y="183"/>
                    <a:pt x="39" y="183"/>
                    <a:pt x="39" y="183"/>
                  </a:cubicBezTo>
                  <a:cubicBezTo>
                    <a:pt x="35" y="183"/>
                    <a:pt x="33" y="186"/>
                    <a:pt x="33" y="190"/>
                  </a:cubicBezTo>
                  <a:cubicBezTo>
                    <a:pt x="33" y="193"/>
                    <a:pt x="35" y="196"/>
                    <a:pt x="39" y="196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08" y="196"/>
                    <a:pt x="111" y="193"/>
                    <a:pt x="111" y="190"/>
                  </a:cubicBezTo>
                  <a:cubicBezTo>
                    <a:pt x="111" y="186"/>
                    <a:pt x="108" y="183"/>
                    <a:pt x="105" y="183"/>
                  </a:cubicBezTo>
                  <a:close/>
                  <a:moveTo>
                    <a:pt x="105" y="164"/>
                  </a:moveTo>
                  <a:cubicBezTo>
                    <a:pt x="39" y="164"/>
                    <a:pt x="39" y="164"/>
                    <a:pt x="39" y="164"/>
                  </a:cubicBezTo>
                  <a:cubicBezTo>
                    <a:pt x="35" y="164"/>
                    <a:pt x="33" y="167"/>
                    <a:pt x="33" y="171"/>
                  </a:cubicBezTo>
                  <a:cubicBezTo>
                    <a:pt x="33" y="174"/>
                    <a:pt x="35" y="177"/>
                    <a:pt x="39" y="177"/>
                  </a:cubicBezTo>
                  <a:cubicBezTo>
                    <a:pt x="105" y="177"/>
                    <a:pt x="105" y="177"/>
                    <a:pt x="105" y="177"/>
                  </a:cubicBezTo>
                  <a:cubicBezTo>
                    <a:pt x="108" y="177"/>
                    <a:pt x="111" y="174"/>
                    <a:pt x="111" y="171"/>
                  </a:cubicBezTo>
                  <a:cubicBezTo>
                    <a:pt x="111" y="167"/>
                    <a:pt x="108" y="164"/>
                    <a:pt x="105" y="164"/>
                  </a:cubicBezTo>
                  <a:close/>
                  <a:moveTo>
                    <a:pt x="72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98"/>
                    <a:pt x="19" y="117"/>
                    <a:pt x="32" y="138"/>
                  </a:cubicBezTo>
                  <a:cubicBezTo>
                    <a:pt x="35" y="144"/>
                    <a:pt x="37" y="158"/>
                    <a:pt x="37" y="158"/>
                  </a:cubicBezTo>
                  <a:cubicBezTo>
                    <a:pt x="107" y="158"/>
                    <a:pt x="107" y="158"/>
                    <a:pt x="107" y="158"/>
                  </a:cubicBezTo>
                  <a:cubicBezTo>
                    <a:pt x="107" y="158"/>
                    <a:pt x="109" y="144"/>
                    <a:pt x="112" y="138"/>
                  </a:cubicBezTo>
                  <a:cubicBezTo>
                    <a:pt x="125" y="117"/>
                    <a:pt x="143" y="98"/>
                    <a:pt x="143" y="71"/>
                  </a:cubicBezTo>
                  <a:cubicBezTo>
                    <a:pt x="143" y="32"/>
                    <a:pt x="111" y="0"/>
                    <a:pt x="72" y="0"/>
                  </a:cubicBezTo>
                  <a:close/>
                  <a:moveTo>
                    <a:pt x="115" y="84"/>
                  </a:moveTo>
                  <a:cubicBezTo>
                    <a:pt x="102" y="100"/>
                    <a:pt x="95" y="120"/>
                    <a:pt x="93" y="144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85" y="124"/>
                    <a:pt x="90" y="107"/>
                    <a:pt x="98" y="93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3" y="92"/>
                    <a:pt x="89" y="92"/>
                    <a:pt x="85" y="88"/>
                  </a:cubicBezTo>
                  <a:cubicBezTo>
                    <a:pt x="82" y="91"/>
                    <a:pt x="77" y="93"/>
                    <a:pt x="73" y="93"/>
                  </a:cubicBezTo>
                  <a:cubicBezTo>
                    <a:pt x="68" y="93"/>
                    <a:pt x="63" y="91"/>
                    <a:pt x="59" y="87"/>
                  </a:cubicBezTo>
                  <a:cubicBezTo>
                    <a:pt x="55" y="90"/>
                    <a:pt x="50" y="92"/>
                    <a:pt x="45" y="92"/>
                  </a:cubicBezTo>
                  <a:cubicBezTo>
                    <a:pt x="57" y="114"/>
                    <a:pt x="59" y="137"/>
                    <a:pt x="59" y="143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49" y="135"/>
                    <a:pt x="46" y="107"/>
                    <a:pt x="30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7" y="80"/>
                    <a:pt x="28" y="77"/>
                    <a:pt x="30" y="76"/>
                  </a:cubicBezTo>
                  <a:cubicBezTo>
                    <a:pt x="32" y="74"/>
                    <a:pt x="35" y="75"/>
                    <a:pt x="37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9" y="80"/>
                    <a:pt x="42" y="82"/>
                    <a:pt x="45" y="82"/>
                  </a:cubicBezTo>
                  <a:cubicBezTo>
                    <a:pt x="48" y="82"/>
                    <a:pt x="52" y="81"/>
                    <a:pt x="56" y="77"/>
                  </a:cubicBezTo>
                  <a:cubicBezTo>
                    <a:pt x="57" y="76"/>
                    <a:pt x="58" y="75"/>
                    <a:pt x="60" y="75"/>
                  </a:cubicBezTo>
                  <a:cubicBezTo>
                    <a:pt x="61" y="76"/>
                    <a:pt x="62" y="76"/>
                    <a:pt x="63" y="77"/>
                  </a:cubicBezTo>
                  <a:cubicBezTo>
                    <a:pt x="67" y="81"/>
                    <a:pt x="70" y="83"/>
                    <a:pt x="73" y="83"/>
                  </a:cubicBezTo>
                  <a:cubicBezTo>
                    <a:pt x="77" y="83"/>
                    <a:pt x="80" y="80"/>
                    <a:pt x="82" y="78"/>
                  </a:cubicBezTo>
                  <a:cubicBezTo>
                    <a:pt x="83" y="77"/>
                    <a:pt x="84" y="76"/>
                    <a:pt x="86" y="76"/>
                  </a:cubicBezTo>
                  <a:cubicBezTo>
                    <a:pt x="87" y="76"/>
                    <a:pt x="89" y="77"/>
                    <a:pt x="90" y="78"/>
                  </a:cubicBezTo>
                  <a:cubicBezTo>
                    <a:pt x="91" y="80"/>
                    <a:pt x="93" y="83"/>
                    <a:pt x="97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101" y="83"/>
                    <a:pt x="104" y="81"/>
                    <a:pt x="107" y="78"/>
                  </a:cubicBezTo>
                  <a:cubicBezTo>
                    <a:pt x="109" y="76"/>
                    <a:pt x="112" y="75"/>
                    <a:pt x="114" y="77"/>
                  </a:cubicBezTo>
                  <a:cubicBezTo>
                    <a:pt x="116" y="79"/>
                    <a:pt x="116" y="82"/>
                    <a:pt x="115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68580" tIns="34290" rIns="68580" bIns="3429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组合 33"/>
          <p:cNvGrpSpPr/>
          <p:nvPr/>
        </p:nvGrpSpPr>
        <p:grpSpPr>
          <a:xfrm>
            <a:off x="3841420" y="1792447"/>
            <a:ext cx="4016283" cy="2324583"/>
            <a:chOff x="5433441" y="1443829"/>
            <a:chExt cx="5354348" cy="3100166"/>
          </a:xfrm>
          <a:effectLst>
            <a:outerShdw blurRad="76200" dist="635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5" name="五边形 4"/>
            <p:cNvSpPr/>
            <p:nvPr/>
          </p:nvSpPr>
          <p:spPr>
            <a:xfrm flipH="1">
              <a:off x="5433441" y="3884646"/>
              <a:ext cx="4566902" cy="659349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1" name="淘宝店chenying0907出品 9"/>
            <p:cNvSpPr txBox="1"/>
            <p:nvPr/>
          </p:nvSpPr>
          <p:spPr>
            <a:xfrm>
              <a:off x="6025251" y="1443829"/>
              <a:ext cx="4762538" cy="3694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lvl="1"/>
              <a:r>
                <a:rPr lang="zh-CN" altLang="en-US" dirty="0" smtClean="0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认识流通加工的内涵及工作内容</a:t>
              </a:r>
              <a:endParaRPr lang="zh-CN" altLang="en-US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淘宝店chenying0907出品 17"/>
            <p:cNvSpPr>
              <a:spLocks noEditPoints="1"/>
            </p:cNvSpPr>
            <p:nvPr/>
          </p:nvSpPr>
          <p:spPr bwMode="auto">
            <a:xfrm>
              <a:off x="9165182" y="4061638"/>
              <a:ext cx="389624" cy="325794"/>
            </a:xfrm>
            <a:custGeom>
              <a:avLst/>
              <a:gdLst>
                <a:gd name="T0" fmla="*/ 80 w 349"/>
                <a:gd name="T1" fmla="*/ 247 h 290"/>
                <a:gd name="T2" fmla="*/ 111 w 349"/>
                <a:gd name="T3" fmla="*/ 247 h 290"/>
                <a:gd name="T4" fmla="*/ 111 w 349"/>
                <a:gd name="T5" fmla="*/ 232 h 290"/>
                <a:gd name="T6" fmla="*/ 153 w 349"/>
                <a:gd name="T7" fmla="*/ 232 h 290"/>
                <a:gd name="T8" fmla="*/ 153 w 349"/>
                <a:gd name="T9" fmla="*/ 44 h 290"/>
                <a:gd name="T10" fmla="*/ 76 w 349"/>
                <a:gd name="T11" fmla="*/ 61 h 290"/>
                <a:gd name="T12" fmla="*/ 78 w 349"/>
                <a:gd name="T13" fmla="*/ 69 h 290"/>
                <a:gd name="T14" fmla="*/ 76 w 349"/>
                <a:gd name="T15" fmla="*/ 77 h 290"/>
                <a:gd name="T16" fmla="*/ 121 w 349"/>
                <a:gd name="T17" fmla="*/ 155 h 290"/>
                <a:gd name="T18" fmla="*/ 125 w 349"/>
                <a:gd name="T19" fmla="*/ 155 h 290"/>
                <a:gd name="T20" fmla="*/ 2 w 349"/>
                <a:gd name="T21" fmla="*/ 155 h 290"/>
                <a:gd name="T22" fmla="*/ 6 w 349"/>
                <a:gd name="T23" fmla="*/ 155 h 290"/>
                <a:gd name="T24" fmla="*/ 6 w 349"/>
                <a:gd name="T25" fmla="*/ 155 h 290"/>
                <a:gd name="T26" fmla="*/ 52 w 349"/>
                <a:gd name="T27" fmla="*/ 77 h 290"/>
                <a:gd name="T28" fmla="*/ 50 w 349"/>
                <a:gd name="T29" fmla="*/ 69 h 290"/>
                <a:gd name="T30" fmla="*/ 62 w 349"/>
                <a:gd name="T31" fmla="*/ 55 h 290"/>
                <a:gd name="T32" fmla="*/ 62 w 349"/>
                <a:gd name="T33" fmla="*/ 51 h 290"/>
                <a:gd name="T34" fmla="*/ 155 w 349"/>
                <a:gd name="T35" fmla="*/ 17 h 290"/>
                <a:gd name="T36" fmla="*/ 170 w 349"/>
                <a:gd name="T37" fmla="*/ 2 h 290"/>
                <a:gd name="T38" fmla="*/ 190 w 349"/>
                <a:gd name="T39" fmla="*/ 9 h 290"/>
                <a:gd name="T40" fmla="*/ 288 w 349"/>
                <a:gd name="T41" fmla="*/ 1 h 290"/>
                <a:gd name="T42" fmla="*/ 290 w 349"/>
                <a:gd name="T43" fmla="*/ 4 h 290"/>
                <a:gd name="T44" fmla="*/ 302 w 349"/>
                <a:gd name="T45" fmla="*/ 18 h 290"/>
                <a:gd name="T46" fmla="*/ 300 w 349"/>
                <a:gd name="T47" fmla="*/ 26 h 290"/>
                <a:gd name="T48" fmla="*/ 344 w 349"/>
                <a:gd name="T49" fmla="*/ 104 h 290"/>
                <a:gd name="T50" fmla="*/ 349 w 349"/>
                <a:gd name="T51" fmla="*/ 104 h 290"/>
                <a:gd name="T52" fmla="*/ 226 w 349"/>
                <a:gd name="T53" fmla="*/ 104 h 290"/>
                <a:gd name="T54" fmla="*/ 230 w 349"/>
                <a:gd name="T55" fmla="*/ 104 h 290"/>
                <a:gd name="T56" fmla="*/ 230 w 349"/>
                <a:gd name="T57" fmla="*/ 104 h 290"/>
                <a:gd name="T58" fmla="*/ 276 w 349"/>
                <a:gd name="T59" fmla="*/ 26 h 290"/>
                <a:gd name="T60" fmla="*/ 273 w 349"/>
                <a:gd name="T61" fmla="*/ 18 h 290"/>
                <a:gd name="T62" fmla="*/ 274 w 349"/>
                <a:gd name="T63" fmla="*/ 17 h 290"/>
                <a:gd name="T64" fmla="*/ 196 w 349"/>
                <a:gd name="T65" fmla="*/ 34 h 290"/>
                <a:gd name="T66" fmla="*/ 196 w 349"/>
                <a:gd name="T67" fmla="*/ 232 h 290"/>
                <a:gd name="T68" fmla="*/ 235 w 349"/>
                <a:gd name="T69" fmla="*/ 232 h 290"/>
                <a:gd name="T70" fmla="*/ 235 w 349"/>
                <a:gd name="T71" fmla="*/ 247 h 290"/>
                <a:gd name="T72" fmla="*/ 265 w 349"/>
                <a:gd name="T73" fmla="*/ 247 h 290"/>
                <a:gd name="T74" fmla="*/ 265 w 349"/>
                <a:gd name="T75" fmla="*/ 290 h 290"/>
                <a:gd name="T76" fmla="*/ 80 w 349"/>
                <a:gd name="T77" fmla="*/ 290 h 290"/>
                <a:gd name="T78" fmla="*/ 80 w 349"/>
                <a:gd name="T79" fmla="*/ 247 h 290"/>
                <a:gd name="T80" fmla="*/ 292 w 349"/>
                <a:gd name="T81" fmla="*/ 32 h 290"/>
                <a:gd name="T82" fmla="*/ 288 w 349"/>
                <a:gd name="T83" fmla="*/ 33 h 290"/>
                <a:gd name="T84" fmla="*/ 284 w 349"/>
                <a:gd name="T85" fmla="*/ 32 h 290"/>
                <a:gd name="T86" fmla="*/ 241 w 349"/>
                <a:gd name="T87" fmla="*/ 104 h 290"/>
                <a:gd name="T88" fmla="*/ 333 w 349"/>
                <a:gd name="T89" fmla="*/ 104 h 290"/>
                <a:gd name="T90" fmla="*/ 292 w 349"/>
                <a:gd name="T91" fmla="*/ 32 h 290"/>
                <a:gd name="T92" fmla="*/ 68 w 349"/>
                <a:gd name="T93" fmla="*/ 83 h 290"/>
                <a:gd name="T94" fmla="*/ 64 w 349"/>
                <a:gd name="T95" fmla="*/ 83 h 290"/>
                <a:gd name="T96" fmla="*/ 60 w 349"/>
                <a:gd name="T97" fmla="*/ 83 h 290"/>
                <a:gd name="T98" fmla="*/ 17 w 349"/>
                <a:gd name="T99" fmla="*/ 155 h 290"/>
                <a:gd name="T100" fmla="*/ 110 w 349"/>
                <a:gd name="T101" fmla="*/ 155 h 290"/>
                <a:gd name="T102" fmla="*/ 68 w 349"/>
                <a:gd name="T103" fmla="*/ 8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49" h="290">
                  <a:moveTo>
                    <a:pt x="80" y="247"/>
                  </a:moveTo>
                  <a:cubicBezTo>
                    <a:pt x="111" y="247"/>
                    <a:pt x="111" y="247"/>
                    <a:pt x="111" y="247"/>
                  </a:cubicBezTo>
                  <a:cubicBezTo>
                    <a:pt x="111" y="232"/>
                    <a:pt x="111" y="232"/>
                    <a:pt x="111" y="232"/>
                  </a:cubicBezTo>
                  <a:cubicBezTo>
                    <a:pt x="153" y="232"/>
                    <a:pt x="153" y="232"/>
                    <a:pt x="153" y="232"/>
                  </a:cubicBezTo>
                  <a:cubicBezTo>
                    <a:pt x="153" y="44"/>
                    <a:pt x="153" y="44"/>
                    <a:pt x="153" y="44"/>
                  </a:cubicBezTo>
                  <a:cubicBezTo>
                    <a:pt x="76" y="61"/>
                    <a:pt x="76" y="61"/>
                    <a:pt x="76" y="61"/>
                  </a:cubicBezTo>
                  <a:cubicBezTo>
                    <a:pt x="78" y="63"/>
                    <a:pt x="78" y="66"/>
                    <a:pt x="78" y="69"/>
                  </a:cubicBezTo>
                  <a:cubicBezTo>
                    <a:pt x="78" y="72"/>
                    <a:pt x="78" y="75"/>
                    <a:pt x="76" y="77"/>
                  </a:cubicBezTo>
                  <a:cubicBezTo>
                    <a:pt x="121" y="155"/>
                    <a:pt x="121" y="155"/>
                    <a:pt x="121" y="155"/>
                  </a:cubicBezTo>
                  <a:cubicBezTo>
                    <a:pt x="125" y="155"/>
                    <a:pt x="125" y="155"/>
                    <a:pt x="125" y="155"/>
                  </a:cubicBezTo>
                  <a:cubicBezTo>
                    <a:pt x="123" y="201"/>
                    <a:pt x="0" y="200"/>
                    <a:pt x="2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6" y="155"/>
                    <a:pt x="6" y="155"/>
                    <a:pt x="6" y="155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1" y="75"/>
                    <a:pt x="50" y="72"/>
                    <a:pt x="50" y="69"/>
                  </a:cubicBezTo>
                  <a:cubicBezTo>
                    <a:pt x="50" y="62"/>
                    <a:pt x="55" y="56"/>
                    <a:pt x="62" y="55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155" y="17"/>
                    <a:pt x="155" y="17"/>
                    <a:pt x="155" y="17"/>
                  </a:cubicBezTo>
                  <a:cubicBezTo>
                    <a:pt x="156" y="10"/>
                    <a:pt x="162" y="4"/>
                    <a:pt x="170" y="2"/>
                  </a:cubicBezTo>
                  <a:cubicBezTo>
                    <a:pt x="178" y="0"/>
                    <a:pt x="186" y="3"/>
                    <a:pt x="190" y="9"/>
                  </a:cubicBezTo>
                  <a:cubicBezTo>
                    <a:pt x="288" y="1"/>
                    <a:pt x="288" y="1"/>
                    <a:pt x="288" y="1"/>
                  </a:cubicBezTo>
                  <a:cubicBezTo>
                    <a:pt x="290" y="4"/>
                    <a:pt x="290" y="4"/>
                    <a:pt x="290" y="4"/>
                  </a:cubicBezTo>
                  <a:cubicBezTo>
                    <a:pt x="297" y="5"/>
                    <a:pt x="302" y="11"/>
                    <a:pt x="302" y="18"/>
                  </a:cubicBezTo>
                  <a:cubicBezTo>
                    <a:pt x="302" y="21"/>
                    <a:pt x="301" y="24"/>
                    <a:pt x="300" y="26"/>
                  </a:cubicBezTo>
                  <a:cubicBezTo>
                    <a:pt x="344" y="104"/>
                    <a:pt x="344" y="104"/>
                    <a:pt x="344" y="104"/>
                  </a:cubicBezTo>
                  <a:cubicBezTo>
                    <a:pt x="349" y="104"/>
                    <a:pt x="349" y="104"/>
                    <a:pt x="349" y="104"/>
                  </a:cubicBezTo>
                  <a:cubicBezTo>
                    <a:pt x="347" y="150"/>
                    <a:pt x="224" y="150"/>
                    <a:pt x="226" y="104"/>
                  </a:cubicBezTo>
                  <a:cubicBezTo>
                    <a:pt x="230" y="104"/>
                    <a:pt x="230" y="104"/>
                    <a:pt x="230" y="104"/>
                  </a:cubicBezTo>
                  <a:cubicBezTo>
                    <a:pt x="230" y="104"/>
                    <a:pt x="230" y="104"/>
                    <a:pt x="230" y="104"/>
                  </a:cubicBezTo>
                  <a:cubicBezTo>
                    <a:pt x="276" y="26"/>
                    <a:pt x="276" y="26"/>
                    <a:pt x="276" y="26"/>
                  </a:cubicBezTo>
                  <a:cubicBezTo>
                    <a:pt x="274" y="24"/>
                    <a:pt x="273" y="21"/>
                    <a:pt x="273" y="18"/>
                  </a:cubicBezTo>
                  <a:cubicBezTo>
                    <a:pt x="273" y="18"/>
                    <a:pt x="273" y="17"/>
                    <a:pt x="274" y="17"/>
                  </a:cubicBezTo>
                  <a:cubicBezTo>
                    <a:pt x="196" y="34"/>
                    <a:pt x="196" y="34"/>
                    <a:pt x="196" y="34"/>
                  </a:cubicBezTo>
                  <a:cubicBezTo>
                    <a:pt x="196" y="232"/>
                    <a:pt x="196" y="232"/>
                    <a:pt x="196" y="232"/>
                  </a:cubicBezTo>
                  <a:cubicBezTo>
                    <a:pt x="235" y="232"/>
                    <a:pt x="235" y="232"/>
                    <a:pt x="235" y="232"/>
                  </a:cubicBezTo>
                  <a:cubicBezTo>
                    <a:pt x="235" y="247"/>
                    <a:pt x="235" y="247"/>
                    <a:pt x="235" y="247"/>
                  </a:cubicBezTo>
                  <a:cubicBezTo>
                    <a:pt x="265" y="247"/>
                    <a:pt x="265" y="247"/>
                    <a:pt x="265" y="247"/>
                  </a:cubicBezTo>
                  <a:cubicBezTo>
                    <a:pt x="265" y="290"/>
                    <a:pt x="265" y="290"/>
                    <a:pt x="265" y="290"/>
                  </a:cubicBezTo>
                  <a:cubicBezTo>
                    <a:pt x="80" y="290"/>
                    <a:pt x="80" y="290"/>
                    <a:pt x="80" y="290"/>
                  </a:cubicBezTo>
                  <a:cubicBezTo>
                    <a:pt x="80" y="247"/>
                    <a:pt x="80" y="247"/>
                    <a:pt x="80" y="247"/>
                  </a:cubicBezTo>
                  <a:close/>
                  <a:moveTo>
                    <a:pt x="292" y="32"/>
                  </a:moveTo>
                  <a:cubicBezTo>
                    <a:pt x="291" y="32"/>
                    <a:pt x="289" y="33"/>
                    <a:pt x="288" y="33"/>
                  </a:cubicBezTo>
                  <a:cubicBezTo>
                    <a:pt x="286" y="33"/>
                    <a:pt x="285" y="32"/>
                    <a:pt x="284" y="32"/>
                  </a:cubicBezTo>
                  <a:cubicBezTo>
                    <a:pt x="241" y="104"/>
                    <a:pt x="241" y="104"/>
                    <a:pt x="241" y="104"/>
                  </a:cubicBezTo>
                  <a:cubicBezTo>
                    <a:pt x="333" y="104"/>
                    <a:pt x="333" y="104"/>
                    <a:pt x="333" y="104"/>
                  </a:cubicBezTo>
                  <a:cubicBezTo>
                    <a:pt x="292" y="32"/>
                    <a:pt x="292" y="32"/>
                    <a:pt x="292" y="32"/>
                  </a:cubicBezTo>
                  <a:close/>
                  <a:moveTo>
                    <a:pt x="68" y="83"/>
                  </a:moveTo>
                  <a:cubicBezTo>
                    <a:pt x="67" y="83"/>
                    <a:pt x="65" y="83"/>
                    <a:pt x="64" y="83"/>
                  </a:cubicBezTo>
                  <a:cubicBezTo>
                    <a:pt x="63" y="83"/>
                    <a:pt x="61" y="83"/>
                    <a:pt x="60" y="83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110" y="155"/>
                    <a:pt x="110" y="155"/>
                    <a:pt x="110" y="155"/>
                  </a:cubicBezTo>
                  <a:lnTo>
                    <a:pt x="68" y="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组合 47"/>
          <p:cNvGrpSpPr/>
          <p:nvPr/>
        </p:nvGrpSpPr>
        <p:grpSpPr>
          <a:xfrm>
            <a:off x="2803202" y="1573932"/>
            <a:ext cx="913404" cy="857022"/>
            <a:chOff x="4536999" y="1861000"/>
            <a:chExt cx="1217714" cy="1142960"/>
          </a:xfrm>
        </p:grpSpPr>
        <p:grpSp>
          <p:nvGrpSpPr>
            <p:cNvPr id="18" name="组合 43"/>
            <p:cNvGrpSpPr/>
            <p:nvPr/>
          </p:nvGrpSpPr>
          <p:grpSpPr>
            <a:xfrm>
              <a:off x="4609047" y="1861000"/>
              <a:ext cx="1051524" cy="1142960"/>
              <a:chOff x="2785836" y="1252765"/>
              <a:chExt cx="2847975" cy="3095625"/>
            </a:xfrm>
          </p:grpSpPr>
          <p:pic>
            <p:nvPicPr>
              <p:cNvPr id="45" name="Picture 4" descr="C:\Users\Administrator\Desktop\0000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5836" y="1252765"/>
                <a:ext cx="2847975" cy="3095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椭圆 45"/>
              <p:cNvSpPr/>
              <p:nvPr/>
            </p:nvSpPr>
            <p:spPr>
              <a:xfrm>
                <a:off x="3328533" y="1919287"/>
                <a:ext cx="1762580" cy="176258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70"/>
            <p:cNvSpPr/>
            <p:nvPr/>
          </p:nvSpPr>
          <p:spPr>
            <a:xfrm>
              <a:off x="4536999" y="2192661"/>
              <a:ext cx="1217714" cy="523328"/>
            </a:xfrm>
            <a:prstGeom prst="rect">
              <a:avLst/>
            </a:prstGeom>
          </p:spPr>
          <p:txBody>
            <a:bodyPr wrap="square" lIns="68571" tIns="34285" rIns="68571" bIns="34285">
              <a:spAutoFit/>
            </a:bodyPr>
            <a:lstStyle/>
            <a:p>
              <a:pPr algn="ctr"/>
              <a:r>
                <a:rPr lang="en-US" altLang="zh-CN" sz="2100" b="1" dirty="0" smtClean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Gisha" panose="020B0502040204020203" pitchFamily="34" charset="-79"/>
                </a:rPr>
                <a:t>1</a:t>
              </a:r>
              <a:endParaRPr lang="en-US" altLang="zh-CN" sz="21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Gisha" panose="020B0502040204020203" pitchFamily="34" charset="-79"/>
              </a:endParaRPr>
            </a:p>
          </p:txBody>
        </p:sp>
      </p:grpSp>
      <p:grpSp>
        <p:nvGrpSpPr>
          <p:cNvPr id="19" name="组合 48"/>
          <p:cNvGrpSpPr/>
          <p:nvPr/>
        </p:nvGrpSpPr>
        <p:grpSpPr>
          <a:xfrm>
            <a:off x="2768528" y="2457232"/>
            <a:ext cx="913404" cy="857022"/>
            <a:chOff x="4536999" y="1861000"/>
            <a:chExt cx="1217714" cy="1142960"/>
          </a:xfrm>
        </p:grpSpPr>
        <p:grpSp>
          <p:nvGrpSpPr>
            <p:cNvPr id="22" name="组合 49"/>
            <p:cNvGrpSpPr/>
            <p:nvPr/>
          </p:nvGrpSpPr>
          <p:grpSpPr>
            <a:xfrm>
              <a:off x="4609047" y="1861000"/>
              <a:ext cx="1051524" cy="1142960"/>
              <a:chOff x="2785836" y="1252765"/>
              <a:chExt cx="2847975" cy="3095625"/>
            </a:xfrm>
          </p:grpSpPr>
          <p:pic>
            <p:nvPicPr>
              <p:cNvPr id="52" name="Picture 4" descr="C:\Users\Administrator\Desktop\0000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5836" y="1252765"/>
                <a:ext cx="2847975" cy="3095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3" name="椭圆 52"/>
              <p:cNvSpPr/>
              <p:nvPr/>
            </p:nvSpPr>
            <p:spPr>
              <a:xfrm>
                <a:off x="3328533" y="1919287"/>
                <a:ext cx="1762580" cy="176258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1" name="70"/>
            <p:cNvSpPr/>
            <p:nvPr/>
          </p:nvSpPr>
          <p:spPr>
            <a:xfrm>
              <a:off x="4536999" y="2192661"/>
              <a:ext cx="1217714" cy="523328"/>
            </a:xfrm>
            <a:prstGeom prst="rect">
              <a:avLst/>
            </a:prstGeom>
          </p:spPr>
          <p:txBody>
            <a:bodyPr wrap="square" lIns="68571" tIns="34285" rIns="68571" bIns="34285">
              <a:spAutoFit/>
            </a:bodyPr>
            <a:lstStyle/>
            <a:p>
              <a:pPr algn="ctr"/>
              <a:r>
                <a:rPr lang="en-US" altLang="zh-CN" sz="2100" b="1" dirty="0" smtClean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Gisha" panose="020B0502040204020203" pitchFamily="34" charset="-79"/>
                </a:rPr>
                <a:t>2</a:t>
              </a:r>
              <a:endParaRPr lang="en-US" altLang="zh-CN" sz="21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Gisha" panose="020B0502040204020203" pitchFamily="34" charset="-79"/>
              </a:endParaRPr>
            </a:p>
          </p:txBody>
        </p:sp>
      </p:grpSp>
      <p:grpSp>
        <p:nvGrpSpPr>
          <p:cNvPr id="23" name="组合 53"/>
          <p:cNvGrpSpPr/>
          <p:nvPr/>
        </p:nvGrpSpPr>
        <p:grpSpPr>
          <a:xfrm>
            <a:off x="2757176" y="3475940"/>
            <a:ext cx="913404" cy="857022"/>
            <a:chOff x="4536999" y="1861000"/>
            <a:chExt cx="1217714" cy="1142960"/>
          </a:xfrm>
        </p:grpSpPr>
        <p:grpSp>
          <p:nvGrpSpPr>
            <p:cNvPr id="24" name="组合 54"/>
            <p:cNvGrpSpPr/>
            <p:nvPr/>
          </p:nvGrpSpPr>
          <p:grpSpPr>
            <a:xfrm>
              <a:off x="4609047" y="1861000"/>
              <a:ext cx="1051524" cy="1142960"/>
              <a:chOff x="2785836" y="1252765"/>
              <a:chExt cx="2847975" cy="3095625"/>
            </a:xfrm>
          </p:grpSpPr>
          <p:pic>
            <p:nvPicPr>
              <p:cNvPr id="57" name="Picture 4" descr="C:\Users\Administrator\Desktop\0000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5836" y="1252765"/>
                <a:ext cx="2847975" cy="30956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8" name="椭圆 57"/>
              <p:cNvSpPr/>
              <p:nvPr/>
            </p:nvSpPr>
            <p:spPr>
              <a:xfrm>
                <a:off x="3328533" y="1919287"/>
                <a:ext cx="1762580" cy="176258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70"/>
            <p:cNvSpPr/>
            <p:nvPr/>
          </p:nvSpPr>
          <p:spPr>
            <a:xfrm>
              <a:off x="4536999" y="2192661"/>
              <a:ext cx="1217714" cy="523328"/>
            </a:xfrm>
            <a:prstGeom prst="rect">
              <a:avLst/>
            </a:prstGeom>
          </p:spPr>
          <p:txBody>
            <a:bodyPr wrap="square" lIns="68571" tIns="34285" rIns="68571" bIns="34285">
              <a:spAutoFit/>
            </a:bodyPr>
            <a:lstStyle/>
            <a:p>
              <a:pPr algn="ctr"/>
              <a:r>
                <a:rPr lang="en-US" altLang="zh-CN" sz="2100" b="1" dirty="0" smtClean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Gisha" panose="020B0502040204020203" pitchFamily="34" charset="-79"/>
                </a:rPr>
                <a:t>3</a:t>
              </a:r>
              <a:endParaRPr lang="en-US" altLang="zh-CN" sz="21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Gisha" panose="020B0502040204020203" pitchFamily="34" charset="-79"/>
              </a:endParaRPr>
            </a:p>
          </p:txBody>
        </p:sp>
      </p:grpSp>
      <p:pic>
        <p:nvPicPr>
          <p:cNvPr id="44" name="Picture 4" descr="C:\Users\Administrator\Desktop\00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90" y="-84891"/>
            <a:ext cx="2245898" cy="1991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23939" y="9110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48" name="椭圆 47"/>
          <p:cNvSpPr/>
          <p:nvPr/>
        </p:nvSpPr>
        <p:spPr>
          <a:xfrm>
            <a:off x="1228958" y="343985"/>
            <a:ext cx="1389961" cy="11341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 smtClean="0">
                <a:solidFill>
                  <a:schemeClr val="bg2">
                    <a:lumMod val="90000"/>
                  </a:schemeClr>
                </a:solidFill>
                <a:latin typeface="华文琥珀" pitchFamily="2" charset="-122"/>
                <a:ea typeface="华文琥珀" pitchFamily="2" charset="-122"/>
              </a:rPr>
              <a:t>项目六</a:t>
            </a:r>
            <a:endParaRPr lang="zh-CN" altLang="en-US" sz="2000" dirty="0">
              <a:solidFill>
                <a:schemeClr val="bg2">
                  <a:lumMod val="90000"/>
                </a:schemeClr>
              </a:solidFill>
              <a:latin typeface="华文琥珀" pitchFamily="2" charset="-122"/>
              <a:ea typeface="华文琥珀" pitchFamily="2" charset="-122"/>
            </a:endParaRPr>
          </a:p>
        </p:txBody>
      </p:sp>
      <p:grpSp>
        <p:nvGrpSpPr>
          <p:cNvPr id="49" name="组合 31"/>
          <p:cNvGrpSpPr/>
          <p:nvPr/>
        </p:nvGrpSpPr>
        <p:grpSpPr>
          <a:xfrm>
            <a:off x="2872925" y="464968"/>
            <a:ext cx="4188765" cy="749046"/>
            <a:chOff x="5287091" y="1281463"/>
            <a:chExt cx="4566902" cy="659349"/>
          </a:xfrm>
          <a:effectLst>
            <a:outerShdw blurRad="76200" dist="63500" dir="5400000" algn="ctr" rotWithShape="0">
              <a:srgbClr val="000000">
                <a:alpha val="50000"/>
              </a:srgbClr>
            </a:outerShdw>
          </a:effectLst>
        </p:grpSpPr>
        <p:sp>
          <p:nvSpPr>
            <p:cNvPr id="50" name="五边形 49"/>
            <p:cNvSpPr/>
            <p:nvPr/>
          </p:nvSpPr>
          <p:spPr>
            <a:xfrm flipH="1">
              <a:off x="5287091" y="1281463"/>
              <a:ext cx="4566902" cy="659349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zh-CN" altLang="en-US" sz="2000" dirty="0" smtClean="0">
                  <a:solidFill>
                    <a:schemeClr val="tx1"/>
                  </a:solidFill>
                  <a:latin typeface="方正姚体" pitchFamily="2" charset="-122"/>
                  <a:ea typeface="方正姚体" pitchFamily="2" charset="-122"/>
                </a:rPr>
                <a:t>物流的增值神器</a:t>
              </a:r>
              <a:r>
                <a:rPr lang="en-US" altLang="zh-CN" sz="2000" dirty="0" smtClean="0">
                  <a:solidFill>
                    <a:schemeClr val="tx1"/>
                  </a:solidFill>
                  <a:latin typeface="方正姚体" pitchFamily="2" charset="-122"/>
                  <a:ea typeface="方正姚体" pitchFamily="2" charset="-122"/>
                </a:rPr>
                <a:t>——</a:t>
              </a:r>
              <a:r>
                <a:rPr lang="zh-CN" altLang="en-US" sz="2000" dirty="0" smtClean="0">
                  <a:solidFill>
                    <a:schemeClr val="tx1"/>
                  </a:solidFill>
                  <a:latin typeface="方正姚体" pitchFamily="2" charset="-122"/>
                  <a:ea typeface="方正姚体" pitchFamily="2" charset="-122"/>
                </a:rPr>
                <a:t>流通加工</a:t>
              </a:r>
              <a:endParaRPr lang="zh-CN" altLang="en-US" sz="2000" dirty="0">
                <a:solidFill>
                  <a:schemeClr val="tx1"/>
                </a:solidFill>
                <a:latin typeface="方正姚体" pitchFamily="2" charset="-122"/>
                <a:ea typeface="方正姚体" pitchFamily="2" charset="-122"/>
              </a:endParaRPr>
            </a:p>
          </p:txBody>
        </p:sp>
        <p:sp>
          <p:nvSpPr>
            <p:cNvPr id="54" name="淘宝店chenying0907出品 151"/>
            <p:cNvSpPr>
              <a:spLocks noEditPoints="1"/>
            </p:cNvSpPr>
            <p:nvPr/>
          </p:nvSpPr>
          <p:spPr bwMode="auto">
            <a:xfrm>
              <a:off x="9613007" y="1409599"/>
              <a:ext cx="240986" cy="360766"/>
            </a:xfrm>
            <a:custGeom>
              <a:avLst/>
              <a:gdLst>
                <a:gd name="T0" fmla="*/ 72 w 143"/>
                <a:gd name="T1" fmla="*/ 214 h 214"/>
                <a:gd name="T2" fmla="*/ 96 w 143"/>
                <a:gd name="T3" fmla="*/ 204 h 214"/>
                <a:gd name="T4" fmla="*/ 48 w 143"/>
                <a:gd name="T5" fmla="*/ 204 h 214"/>
                <a:gd name="T6" fmla="*/ 72 w 143"/>
                <a:gd name="T7" fmla="*/ 214 h 214"/>
                <a:gd name="T8" fmla="*/ 105 w 143"/>
                <a:gd name="T9" fmla="*/ 183 h 214"/>
                <a:gd name="T10" fmla="*/ 39 w 143"/>
                <a:gd name="T11" fmla="*/ 183 h 214"/>
                <a:gd name="T12" fmla="*/ 33 w 143"/>
                <a:gd name="T13" fmla="*/ 190 h 214"/>
                <a:gd name="T14" fmla="*/ 39 w 143"/>
                <a:gd name="T15" fmla="*/ 196 h 214"/>
                <a:gd name="T16" fmla="*/ 105 w 143"/>
                <a:gd name="T17" fmla="*/ 196 h 214"/>
                <a:gd name="T18" fmla="*/ 111 w 143"/>
                <a:gd name="T19" fmla="*/ 190 h 214"/>
                <a:gd name="T20" fmla="*/ 105 w 143"/>
                <a:gd name="T21" fmla="*/ 183 h 214"/>
                <a:gd name="T22" fmla="*/ 105 w 143"/>
                <a:gd name="T23" fmla="*/ 164 h 214"/>
                <a:gd name="T24" fmla="*/ 39 w 143"/>
                <a:gd name="T25" fmla="*/ 164 h 214"/>
                <a:gd name="T26" fmla="*/ 33 w 143"/>
                <a:gd name="T27" fmla="*/ 171 h 214"/>
                <a:gd name="T28" fmla="*/ 39 w 143"/>
                <a:gd name="T29" fmla="*/ 177 h 214"/>
                <a:gd name="T30" fmla="*/ 105 w 143"/>
                <a:gd name="T31" fmla="*/ 177 h 214"/>
                <a:gd name="T32" fmla="*/ 111 w 143"/>
                <a:gd name="T33" fmla="*/ 171 h 214"/>
                <a:gd name="T34" fmla="*/ 105 w 143"/>
                <a:gd name="T35" fmla="*/ 164 h 214"/>
                <a:gd name="T36" fmla="*/ 72 w 143"/>
                <a:gd name="T37" fmla="*/ 0 h 214"/>
                <a:gd name="T38" fmla="*/ 0 w 143"/>
                <a:gd name="T39" fmla="*/ 71 h 214"/>
                <a:gd name="T40" fmla="*/ 32 w 143"/>
                <a:gd name="T41" fmla="*/ 138 h 214"/>
                <a:gd name="T42" fmla="*/ 37 w 143"/>
                <a:gd name="T43" fmla="*/ 158 h 214"/>
                <a:gd name="T44" fmla="*/ 107 w 143"/>
                <a:gd name="T45" fmla="*/ 158 h 214"/>
                <a:gd name="T46" fmla="*/ 112 w 143"/>
                <a:gd name="T47" fmla="*/ 138 h 214"/>
                <a:gd name="T48" fmla="*/ 143 w 143"/>
                <a:gd name="T49" fmla="*/ 71 h 214"/>
                <a:gd name="T50" fmla="*/ 72 w 143"/>
                <a:gd name="T51" fmla="*/ 0 h 214"/>
                <a:gd name="T52" fmla="*/ 115 w 143"/>
                <a:gd name="T53" fmla="*/ 84 h 214"/>
                <a:gd name="T54" fmla="*/ 93 w 143"/>
                <a:gd name="T55" fmla="*/ 144 h 214"/>
                <a:gd name="T56" fmla="*/ 92 w 143"/>
                <a:gd name="T57" fmla="*/ 146 h 214"/>
                <a:gd name="T58" fmla="*/ 83 w 143"/>
                <a:gd name="T59" fmla="*/ 146 h 214"/>
                <a:gd name="T60" fmla="*/ 83 w 143"/>
                <a:gd name="T61" fmla="*/ 143 h 214"/>
                <a:gd name="T62" fmla="*/ 98 w 143"/>
                <a:gd name="T63" fmla="*/ 93 h 214"/>
                <a:gd name="T64" fmla="*/ 97 w 143"/>
                <a:gd name="T65" fmla="*/ 93 h 214"/>
                <a:gd name="T66" fmla="*/ 96 w 143"/>
                <a:gd name="T67" fmla="*/ 93 h 214"/>
                <a:gd name="T68" fmla="*/ 85 w 143"/>
                <a:gd name="T69" fmla="*/ 88 h 214"/>
                <a:gd name="T70" fmla="*/ 73 w 143"/>
                <a:gd name="T71" fmla="*/ 93 h 214"/>
                <a:gd name="T72" fmla="*/ 59 w 143"/>
                <a:gd name="T73" fmla="*/ 87 h 214"/>
                <a:gd name="T74" fmla="*/ 45 w 143"/>
                <a:gd name="T75" fmla="*/ 92 h 214"/>
                <a:gd name="T76" fmla="*/ 59 w 143"/>
                <a:gd name="T77" fmla="*/ 143 h 214"/>
                <a:gd name="T78" fmla="*/ 60 w 143"/>
                <a:gd name="T79" fmla="*/ 146 h 214"/>
                <a:gd name="T80" fmla="*/ 50 w 143"/>
                <a:gd name="T81" fmla="*/ 146 h 214"/>
                <a:gd name="T82" fmla="*/ 50 w 143"/>
                <a:gd name="T83" fmla="*/ 144 h 214"/>
                <a:gd name="T84" fmla="*/ 30 w 143"/>
                <a:gd name="T85" fmla="*/ 84 h 214"/>
                <a:gd name="T86" fmla="*/ 29 w 143"/>
                <a:gd name="T87" fmla="*/ 84 h 214"/>
                <a:gd name="T88" fmla="*/ 29 w 143"/>
                <a:gd name="T89" fmla="*/ 83 h 214"/>
                <a:gd name="T90" fmla="*/ 29 w 143"/>
                <a:gd name="T91" fmla="*/ 82 h 214"/>
                <a:gd name="T92" fmla="*/ 29 w 143"/>
                <a:gd name="T93" fmla="*/ 82 h 214"/>
                <a:gd name="T94" fmla="*/ 30 w 143"/>
                <a:gd name="T95" fmla="*/ 76 h 214"/>
                <a:gd name="T96" fmla="*/ 37 w 143"/>
                <a:gd name="T97" fmla="*/ 77 h 214"/>
                <a:gd name="T98" fmla="*/ 37 w 143"/>
                <a:gd name="T99" fmla="*/ 77 h 214"/>
                <a:gd name="T100" fmla="*/ 45 w 143"/>
                <a:gd name="T101" fmla="*/ 82 h 214"/>
                <a:gd name="T102" fmla="*/ 56 w 143"/>
                <a:gd name="T103" fmla="*/ 77 h 214"/>
                <a:gd name="T104" fmla="*/ 60 w 143"/>
                <a:gd name="T105" fmla="*/ 75 h 214"/>
                <a:gd name="T106" fmla="*/ 63 w 143"/>
                <a:gd name="T107" fmla="*/ 77 h 214"/>
                <a:gd name="T108" fmla="*/ 73 w 143"/>
                <a:gd name="T109" fmla="*/ 83 h 214"/>
                <a:gd name="T110" fmla="*/ 82 w 143"/>
                <a:gd name="T111" fmla="*/ 78 h 214"/>
                <a:gd name="T112" fmla="*/ 86 w 143"/>
                <a:gd name="T113" fmla="*/ 76 h 214"/>
                <a:gd name="T114" fmla="*/ 90 w 143"/>
                <a:gd name="T115" fmla="*/ 78 h 214"/>
                <a:gd name="T116" fmla="*/ 97 w 143"/>
                <a:gd name="T117" fmla="*/ 83 h 214"/>
                <a:gd name="T118" fmla="*/ 97 w 143"/>
                <a:gd name="T119" fmla="*/ 83 h 214"/>
                <a:gd name="T120" fmla="*/ 107 w 143"/>
                <a:gd name="T121" fmla="*/ 78 h 214"/>
                <a:gd name="T122" fmla="*/ 114 w 143"/>
                <a:gd name="T123" fmla="*/ 77 h 214"/>
                <a:gd name="T124" fmla="*/ 115 w 143"/>
                <a:gd name="T125" fmla="*/ 84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43" h="214">
                  <a:moveTo>
                    <a:pt x="72" y="214"/>
                  </a:moveTo>
                  <a:cubicBezTo>
                    <a:pt x="82" y="214"/>
                    <a:pt x="91" y="210"/>
                    <a:pt x="96" y="204"/>
                  </a:cubicBezTo>
                  <a:cubicBezTo>
                    <a:pt x="48" y="204"/>
                    <a:pt x="48" y="204"/>
                    <a:pt x="48" y="204"/>
                  </a:cubicBezTo>
                  <a:cubicBezTo>
                    <a:pt x="53" y="210"/>
                    <a:pt x="62" y="214"/>
                    <a:pt x="72" y="214"/>
                  </a:cubicBezTo>
                  <a:close/>
                  <a:moveTo>
                    <a:pt x="105" y="183"/>
                  </a:moveTo>
                  <a:cubicBezTo>
                    <a:pt x="39" y="183"/>
                    <a:pt x="39" y="183"/>
                    <a:pt x="39" y="183"/>
                  </a:cubicBezTo>
                  <a:cubicBezTo>
                    <a:pt x="35" y="183"/>
                    <a:pt x="33" y="186"/>
                    <a:pt x="33" y="190"/>
                  </a:cubicBezTo>
                  <a:cubicBezTo>
                    <a:pt x="33" y="193"/>
                    <a:pt x="35" y="196"/>
                    <a:pt x="39" y="196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08" y="196"/>
                    <a:pt x="111" y="193"/>
                    <a:pt x="111" y="190"/>
                  </a:cubicBezTo>
                  <a:cubicBezTo>
                    <a:pt x="111" y="186"/>
                    <a:pt x="108" y="183"/>
                    <a:pt x="105" y="183"/>
                  </a:cubicBezTo>
                  <a:close/>
                  <a:moveTo>
                    <a:pt x="105" y="164"/>
                  </a:moveTo>
                  <a:cubicBezTo>
                    <a:pt x="39" y="164"/>
                    <a:pt x="39" y="164"/>
                    <a:pt x="39" y="164"/>
                  </a:cubicBezTo>
                  <a:cubicBezTo>
                    <a:pt x="35" y="164"/>
                    <a:pt x="33" y="167"/>
                    <a:pt x="33" y="171"/>
                  </a:cubicBezTo>
                  <a:cubicBezTo>
                    <a:pt x="33" y="174"/>
                    <a:pt x="35" y="177"/>
                    <a:pt x="39" y="177"/>
                  </a:cubicBezTo>
                  <a:cubicBezTo>
                    <a:pt x="105" y="177"/>
                    <a:pt x="105" y="177"/>
                    <a:pt x="105" y="177"/>
                  </a:cubicBezTo>
                  <a:cubicBezTo>
                    <a:pt x="108" y="177"/>
                    <a:pt x="111" y="174"/>
                    <a:pt x="111" y="171"/>
                  </a:cubicBezTo>
                  <a:cubicBezTo>
                    <a:pt x="111" y="167"/>
                    <a:pt x="108" y="164"/>
                    <a:pt x="105" y="164"/>
                  </a:cubicBezTo>
                  <a:close/>
                  <a:moveTo>
                    <a:pt x="72" y="0"/>
                  </a:moveTo>
                  <a:cubicBezTo>
                    <a:pt x="32" y="0"/>
                    <a:pt x="0" y="32"/>
                    <a:pt x="0" y="71"/>
                  </a:cubicBezTo>
                  <a:cubicBezTo>
                    <a:pt x="0" y="98"/>
                    <a:pt x="19" y="117"/>
                    <a:pt x="32" y="138"/>
                  </a:cubicBezTo>
                  <a:cubicBezTo>
                    <a:pt x="35" y="144"/>
                    <a:pt x="37" y="158"/>
                    <a:pt x="37" y="158"/>
                  </a:cubicBezTo>
                  <a:cubicBezTo>
                    <a:pt x="107" y="158"/>
                    <a:pt x="107" y="158"/>
                    <a:pt x="107" y="158"/>
                  </a:cubicBezTo>
                  <a:cubicBezTo>
                    <a:pt x="107" y="158"/>
                    <a:pt x="109" y="144"/>
                    <a:pt x="112" y="138"/>
                  </a:cubicBezTo>
                  <a:cubicBezTo>
                    <a:pt x="125" y="117"/>
                    <a:pt x="143" y="98"/>
                    <a:pt x="143" y="71"/>
                  </a:cubicBezTo>
                  <a:cubicBezTo>
                    <a:pt x="143" y="32"/>
                    <a:pt x="111" y="0"/>
                    <a:pt x="72" y="0"/>
                  </a:cubicBezTo>
                  <a:close/>
                  <a:moveTo>
                    <a:pt x="115" y="84"/>
                  </a:moveTo>
                  <a:cubicBezTo>
                    <a:pt x="102" y="100"/>
                    <a:pt x="95" y="120"/>
                    <a:pt x="93" y="144"/>
                  </a:cubicBezTo>
                  <a:cubicBezTo>
                    <a:pt x="92" y="146"/>
                    <a:pt x="92" y="146"/>
                    <a:pt x="92" y="146"/>
                  </a:cubicBezTo>
                  <a:cubicBezTo>
                    <a:pt x="83" y="146"/>
                    <a:pt x="83" y="146"/>
                    <a:pt x="83" y="146"/>
                  </a:cubicBezTo>
                  <a:cubicBezTo>
                    <a:pt x="83" y="143"/>
                    <a:pt x="83" y="143"/>
                    <a:pt x="83" y="143"/>
                  </a:cubicBezTo>
                  <a:cubicBezTo>
                    <a:pt x="85" y="124"/>
                    <a:pt x="90" y="107"/>
                    <a:pt x="98" y="93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6" y="93"/>
                    <a:pt x="96" y="93"/>
                    <a:pt x="96" y="93"/>
                  </a:cubicBezTo>
                  <a:cubicBezTo>
                    <a:pt x="93" y="92"/>
                    <a:pt x="89" y="92"/>
                    <a:pt x="85" y="88"/>
                  </a:cubicBezTo>
                  <a:cubicBezTo>
                    <a:pt x="82" y="91"/>
                    <a:pt x="77" y="93"/>
                    <a:pt x="73" y="93"/>
                  </a:cubicBezTo>
                  <a:cubicBezTo>
                    <a:pt x="68" y="93"/>
                    <a:pt x="63" y="91"/>
                    <a:pt x="59" y="87"/>
                  </a:cubicBezTo>
                  <a:cubicBezTo>
                    <a:pt x="55" y="90"/>
                    <a:pt x="50" y="92"/>
                    <a:pt x="45" y="92"/>
                  </a:cubicBezTo>
                  <a:cubicBezTo>
                    <a:pt x="57" y="114"/>
                    <a:pt x="59" y="137"/>
                    <a:pt x="59" y="143"/>
                  </a:cubicBezTo>
                  <a:cubicBezTo>
                    <a:pt x="60" y="146"/>
                    <a:pt x="60" y="146"/>
                    <a:pt x="60" y="146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50" y="144"/>
                    <a:pt x="50" y="144"/>
                    <a:pt x="50" y="144"/>
                  </a:cubicBezTo>
                  <a:cubicBezTo>
                    <a:pt x="49" y="135"/>
                    <a:pt x="46" y="107"/>
                    <a:pt x="30" y="84"/>
                  </a:cubicBezTo>
                  <a:cubicBezTo>
                    <a:pt x="29" y="84"/>
                    <a:pt x="29" y="84"/>
                    <a:pt x="29" y="84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29" y="83"/>
                    <a:pt x="29" y="83"/>
                    <a:pt x="29" y="82"/>
                  </a:cubicBezTo>
                  <a:cubicBezTo>
                    <a:pt x="29" y="82"/>
                    <a:pt x="29" y="82"/>
                    <a:pt x="29" y="82"/>
                  </a:cubicBezTo>
                  <a:cubicBezTo>
                    <a:pt x="27" y="80"/>
                    <a:pt x="28" y="77"/>
                    <a:pt x="30" y="76"/>
                  </a:cubicBezTo>
                  <a:cubicBezTo>
                    <a:pt x="32" y="74"/>
                    <a:pt x="35" y="75"/>
                    <a:pt x="37" y="77"/>
                  </a:cubicBezTo>
                  <a:cubicBezTo>
                    <a:pt x="37" y="77"/>
                    <a:pt x="37" y="77"/>
                    <a:pt x="37" y="77"/>
                  </a:cubicBezTo>
                  <a:cubicBezTo>
                    <a:pt x="39" y="80"/>
                    <a:pt x="42" y="82"/>
                    <a:pt x="45" y="82"/>
                  </a:cubicBezTo>
                  <a:cubicBezTo>
                    <a:pt x="48" y="82"/>
                    <a:pt x="52" y="81"/>
                    <a:pt x="56" y="77"/>
                  </a:cubicBezTo>
                  <a:cubicBezTo>
                    <a:pt x="57" y="76"/>
                    <a:pt x="58" y="75"/>
                    <a:pt x="60" y="75"/>
                  </a:cubicBezTo>
                  <a:cubicBezTo>
                    <a:pt x="61" y="76"/>
                    <a:pt x="62" y="76"/>
                    <a:pt x="63" y="77"/>
                  </a:cubicBezTo>
                  <a:cubicBezTo>
                    <a:pt x="67" y="81"/>
                    <a:pt x="70" y="83"/>
                    <a:pt x="73" y="83"/>
                  </a:cubicBezTo>
                  <a:cubicBezTo>
                    <a:pt x="77" y="83"/>
                    <a:pt x="80" y="80"/>
                    <a:pt x="82" y="78"/>
                  </a:cubicBezTo>
                  <a:cubicBezTo>
                    <a:pt x="83" y="77"/>
                    <a:pt x="84" y="76"/>
                    <a:pt x="86" y="76"/>
                  </a:cubicBezTo>
                  <a:cubicBezTo>
                    <a:pt x="87" y="76"/>
                    <a:pt x="89" y="77"/>
                    <a:pt x="90" y="78"/>
                  </a:cubicBezTo>
                  <a:cubicBezTo>
                    <a:pt x="91" y="80"/>
                    <a:pt x="93" y="83"/>
                    <a:pt x="97" y="83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101" y="83"/>
                    <a:pt x="104" y="81"/>
                    <a:pt x="107" y="78"/>
                  </a:cubicBezTo>
                  <a:cubicBezTo>
                    <a:pt x="109" y="76"/>
                    <a:pt x="112" y="75"/>
                    <a:pt x="114" y="77"/>
                  </a:cubicBezTo>
                  <a:cubicBezTo>
                    <a:pt x="116" y="79"/>
                    <a:pt x="116" y="82"/>
                    <a:pt x="115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/>
          </p:spPr>
          <p:txBody>
            <a:bodyPr lIns="68580" tIns="34290" rIns="68580" bIns="3429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/>
              <a:endParaRPr lang="zh-CN" altLang="en-US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55" name="组合 38"/>
          <p:cNvGrpSpPr/>
          <p:nvPr/>
        </p:nvGrpSpPr>
        <p:grpSpPr>
          <a:xfrm>
            <a:off x="1039267" y="1757747"/>
            <a:ext cx="1805877" cy="1962197"/>
            <a:chOff x="2785836" y="1252765"/>
            <a:chExt cx="2847975" cy="3095625"/>
          </a:xfrm>
        </p:grpSpPr>
        <p:pic>
          <p:nvPicPr>
            <p:cNvPr id="59" name="Picture 4" descr="C:\Users\Administrator\Desktop\0000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5836" y="1252765"/>
              <a:ext cx="2847975" cy="309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椭圆 59"/>
            <p:cNvSpPr/>
            <p:nvPr/>
          </p:nvSpPr>
          <p:spPr>
            <a:xfrm>
              <a:off x="3328533" y="1919287"/>
              <a:ext cx="1762580" cy="17625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200" dirty="0" smtClean="0">
                  <a:latin typeface="华文彩云" pitchFamily="2" charset="-122"/>
                  <a:ea typeface="华文彩云" pitchFamily="2" charset="-122"/>
                </a:rPr>
                <a:t>任务</a:t>
              </a:r>
              <a:endParaRPr lang="zh-CN" altLang="en-US" sz="3200" dirty="0">
                <a:latin typeface="华文彩云" pitchFamily="2" charset="-122"/>
                <a:ea typeface="华文彩云" pitchFamily="2" charset="-122"/>
              </a:endParaRPr>
            </a:p>
          </p:txBody>
        </p:sp>
      </p:grpSp>
      <p:sp>
        <p:nvSpPr>
          <p:cNvPr id="64" name="淘宝店chenying0907出品 9"/>
          <p:cNvSpPr txBox="1"/>
          <p:nvPr/>
        </p:nvSpPr>
        <p:spPr>
          <a:xfrm>
            <a:off x="4176773" y="3712680"/>
            <a:ext cx="275607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1"/>
            <a:r>
              <a:rPr lang="zh-CN" altLang="en-US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理解流通加工的合理化</a:t>
            </a:r>
            <a:endParaRPr lang="zh-CN" altLang="en-US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14265858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799"/>
            <a:ext cx="3230563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右箭头 10"/>
          <p:cNvSpPr/>
          <p:nvPr/>
        </p:nvSpPr>
        <p:spPr>
          <a:xfrm>
            <a:off x="3020381" y="302998"/>
            <a:ext cx="108453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4211960" y="275010"/>
            <a:ext cx="5039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华文行楷" pitchFamily="2" charset="-122"/>
                <a:ea typeface="华文行楷" pitchFamily="2" charset="-122"/>
              </a:rPr>
              <a:t>“商机无限”之阿迪达斯</a:t>
            </a:r>
            <a:r>
              <a:rPr lang="en-US" altLang="zh-CN" sz="2800" dirty="0" smtClean="0">
                <a:latin typeface="华文行楷" pitchFamily="2" charset="-122"/>
                <a:ea typeface="华文行楷" pitchFamily="2" charset="-122"/>
              </a:rPr>
              <a:t>DIY</a:t>
            </a:r>
            <a:r>
              <a:rPr lang="zh-CN" altLang="en-US" sz="2800" dirty="0" smtClean="0">
                <a:latin typeface="华文行楷" pitchFamily="2" charset="-122"/>
                <a:ea typeface="华文行楷" pitchFamily="2" charset="-122"/>
              </a:rPr>
              <a:t>鞋店</a:t>
            </a:r>
            <a:endParaRPr lang="zh-CN" altLang="en-US" sz="2800" dirty="0">
              <a:latin typeface="华文行楷" pitchFamily="2" charset="-122"/>
              <a:ea typeface="华文行楷" pitchFamily="2" charset="-122"/>
            </a:endParaRPr>
          </a:p>
        </p:txBody>
      </p:sp>
      <p:pic>
        <p:nvPicPr>
          <p:cNvPr id="13" name="Picture 2" descr="D:\Desktop\物流课件\图片\图标\0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03" b="70292" l="25833" r="728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310" y="915566"/>
            <a:ext cx="1234423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D:\Desktop\物流课件\图片\图标\0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56852" l="33750" r="6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8593" y="3793029"/>
            <a:ext cx="1884697" cy="1060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esktop\图片\案例图\案例图6-0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84" y="1229645"/>
            <a:ext cx="3439951" cy="255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4017992"/>
            <a:ext cx="76835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思考：（</a:t>
            </a:r>
            <a:r>
              <a:rPr lang="en-US" altLang="zh-CN" dirty="0" smtClean="0"/>
              <a:t>1</a:t>
            </a:r>
            <a:r>
              <a:rPr lang="zh-CN" altLang="en-US" dirty="0" smtClean="0"/>
              <a:t>）案例中体现了流通加工的哪些作用？</a:t>
            </a:r>
            <a:endParaRPr lang="en-US" altLang="zh-CN" dirty="0" smtClean="0"/>
          </a:p>
          <a:p>
            <a:r>
              <a:rPr lang="zh-CN" altLang="en-US" dirty="0" smtClean="0"/>
              <a:t>             （</a:t>
            </a:r>
            <a:r>
              <a:rPr lang="en-US" altLang="zh-CN" dirty="0" smtClean="0"/>
              <a:t>2</a:t>
            </a:r>
            <a:r>
              <a:rPr lang="zh-CN" altLang="en-US" dirty="0" smtClean="0"/>
              <a:t>）制造企业为何不根据客户的需要加工好产品再配送，为什么要</a:t>
            </a:r>
            <a:endParaRPr lang="en-US" altLang="zh-CN" dirty="0" smtClean="0"/>
          </a:p>
          <a:p>
            <a:r>
              <a:rPr lang="zh-CN" altLang="en-US" dirty="0" smtClean="0"/>
              <a:t>在配送中心或仓库中进行流通加工？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4182346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1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pic>
        <p:nvPicPr>
          <p:cNvPr id="2050" name="Picture 2" descr="D:\Desktop\流程图\项目六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059582"/>
            <a:ext cx="7265122" cy="34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595805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475656" y="955972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6</a:t>
            </a:r>
            <a:r>
              <a:rPr lang="en-US" altLang="zh-CN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.1    </a:t>
            </a:r>
            <a:r>
              <a:rPr lang="zh-CN" alt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认识流通加工的内涵及作业内容</a:t>
            </a:r>
            <a:r>
              <a:rPr lang="en-US" altLang="zh-CN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zh-CN" altLang="en-US" sz="2800" dirty="0"/>
          </a:p>
        </p:txBody>
      </p:sp>
      <p:sp>
        <p:nvSpPr>
          <p:cNvPr id="7" name="矩形 6"/>
          <p:cNvSpPr/>
          <p:nvPr/>
        </p:nvSpPr>
        <p:spPr>
          <a:xfrm>
            <a:off x="673825" y="1980188"/>
            <a:ext cx="3647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一</a:t>
            </a:r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、流通加工的概念及产生的原因</a:t>
            </a:r>
            <a:endParaRPr lang="id-ID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sp>
        <p:nvSpPr>
          <p:cNvPr id="8" name="菱形 7"/>
          <p:cNvSpPr/>
          <p:nvPr/>
        </p:nvSpPr>
        <p:spPr>
          <a:xfrm>
            <a:off x="984270" y="2507224"/>
            <a:ext cx="327147" cy="3383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300421" y="2507224"/>
            <a:ext cx="2165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、流通加工的定义</a:t>
            </a:r>
            <a:endParaRPr lang="zh-CN" altLang="en-US" dirty="0"/>
          </a:p>
        </p:txBody>
      </p:sp>
      <p:pic>
        <p:nvPicPr>
          <p:cNvPr id="3074" name="Picture 2" descr="D:\Desktop\图片\图例图\图例图6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996" y="1623144"/>
            <a:ext cx="4478667" cy="3050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170886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4" name="菱形 3"/>
          <p:cNvSpPr/>
          <p:nvPr/>
        </p:nvSpPr>
        <p:spPr>
          <a:xfrm>
            <a:off x="984269" y="1131590"/>
            <a:ext cx="327147" cy="338356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1348096" y="1131590"/>
            <a:ext cx="6444393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流通加工产生的原因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sz="1600" dirty="0" smtClean="0"/>
              <a:t>（</a:t>
            </a:r>
            <a:r>
              <a:rPr lang="en-US" altLang="zh-CN" sz="1600" dirty="0" smtClean="0"/>
              <a:t>1</a:t>
            </a:r>
            <a:r>
              <a:rPr lang="zh-CN" altLang="en-US" sz="1600" dirty="0" smtClean="0"/>
              <a:t>）从宏观经济角度分析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1</a:t>
            </a:r>
            <a:r>
              <a:rPr lang="zh-CN" altLang="en-US" sz="1600" dirty="0" smtClean="0"/>
              <a:t>）流通加工的出现与现代生产方式有关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2</a:t>
            </a:r>
            <a:r>
              <a:rPr lang="zh-CN" altLang="en-US" sz="1600" dirty="0" smtClean="0"/>
              <a:t>）流通加工不仅是大工业的产物，也是网络经济时代服务社会的产物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3</a:t>
            </a:r>
            <a:r>
              <a:rPr lang="zh-CN" altLang="en-US" sz="1600" dirty="0" smtClean="0"/>
              <a:t>）流通加工的出现与人们对流通作用的观念转变有关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en-US" altLang="zh-CN" sz="1600" dirty="0" smtClean="0"/>
              <a:t>4</a:t>
            </a:r>
            <a:r>
              <a:rPr lang="zh-CN" altLang="en-US" sz="1600" dirty="0" smtClean="0"/>
              <a:t>）效益观念的树立是促使流通加工形式得以发展的重要原因</a:t>
            </a:r>
            <a:endParaRPr lang="en-US" altLang="zh-CN" sz="1600" dirty="0" smtClean="0"/>
          </a:p>
          <a:p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902170886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71600" y="1203598"/>
            <a:ext cx="383470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(2)</a:t>
            </a:r>
            <a:r>
              <a:rPr lang="zh-CN" altLang="en-US" dirty="0" smtClean="0"/>
              <a:t>从流通加工的角度分析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1)</a:t>
            </a:r>
            <a:r>
              <a:rPr lang="zh-CN" altLang="en-US" dirty="0" smtClean="0"/>
              <a:t>为弥补生产加工不足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2)</a:t>
            </a:r>
            <a:r>
              <a:rPr lang="zh-CN" altLang="en-US" dirty="0" smtClean="0"/>
              <a:t>为方便用户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3)</a:t>
            </a:r>
            <a:r>
              <a:rPr lang="zh-CN" altLang="en-US" dirty="0" smtClean="0"/>
              <a:t>为促进销售，为流通部门增加收益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4)</a:t>
            </a:r>
            <a:r>
              <a:rPr lang="zh-CN" altLang="en-US" dirty="0" smtClean="0"/>
              <a:t>为配送创造条件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5148064" y="1151013"/>
            <a:ext cx="2851220" cy="2851213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6" name="同心圆 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ysClr val="window" lastClr="FFFFFF"/>
                </a:gs>
                <a:gs pos="51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75000"/>
                  </a:sysClr>
                </a:gs>
              </a:gsLst>
              <a:lin ang="189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Calibri"/>
                <a:ea typeface="宋体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2170886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8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5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63012" y="864345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二、流通加工的基本作业内容</a:t>
            </a:r>
            <a:endParaRPr lang="id-ID" altLang="zh-CN" b="1" dirty="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75656" y="1233677"/>
            <a:ext cx="24929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（一）根据加工对象分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1.</a:t>
            </a:r>
            <a:r>
              <a:rPr lang="zh-CN" altLang="en-US" dirty="0" smtClean="0"/>
              <a:t>食品的流通加工</a:t>
            </a:r>
            <a:endParaRPr lang="zh-CN" altLang="en-US" dirty="0"/>
          </a:p>
        </p:txBody>
      </p:sp>
      <p:pic>
        <p:nvPicPr>
          <p:cNvPr id="4098" name="Picture 2" descr="D:\Desktop\图片\图例图\图例图6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828" y="2270944"/>
            <a:ext cx="6489723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75656" y="3625404"/>
            <a:ext cx="243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2.</a:t>
            </a:r>
            <a:r>
              <a:rPr lang="zh-CN" altLang="en-US" dirty="0" smtClean="0"/>
              <a:t>消费资料的流通加工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87775" y="3625404"/>
            <a:ext cx="243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生产资料的流通加工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02170886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椭圆 41"/>
          <p:cNvSpPr/>
          <p:nvPr/>
        </p:nvSpPr>
        <p:spPr>
          <a:xfrm>
            <a:off x="8443453" y="195486"/>
            <a:ext cx="478210" cy="4266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6</a:t>
            </a:r>
            <a:endParaRPr lang="zh-CN" altLang="en-US" dirty="0"/>
          </a:p>
        </p:txBody>
      </p:sp>
      <p:sp>
        <p:nvSpPr>
          <p:cNvPr id="44" name="矩形 43"/>
          <p:cNvSpPr/>
          <p:nvPr/>
        </p:nvSpPr>
        <p:spPr>
          <a:xfrm>
            <a:off x="1175971" y="292834"/>
            <a:ext cx="2510229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教学内容</a:t>
            </a:r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49314" y="1162948"/>
            <a:ext cx="2436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3.</a:t>
            </a:r>
            <a:r>
              <a:rPr lang="zh-CN" altLang="en-US" dirty="0" smtClean="0"/>
              <a:t>生产资料的流通加工</a:t>
            </a:r>
            <a:endParaRPr lang="zh-CN" altLang="en-US" dirty="0"/>
          </a:p>
        </p:txBody>
      </p:sp>
      <p:pic>
        <p:nvPicPr>
          <p:cNvPr id="5" name="Picture 2" descr="D:\Desktop\图片\图例图\图例图6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51670"/>
            <a:ext cx="4924425" cy="204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951038"/>
      </p:ext>
    </p:extLst>
  </p:cSld>
  <p:clrMapOvr>
    <a:masterClrMapping/>
  </p:clrMapOvr>
  <p:transition spd="med" advClick="0" advTm="6000"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DF6EE7E-ECB6-4768-AB46-85140173C29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MqGZkpGiNCAFT4AABqGAAAXAAAAdW5pdmVyc2FsL3VuaXZlcnNhbC5wbmftvQk01Pv/Py7hSlRCRBmtREJkyTKiUlkrW2QJZR1L9mVMCEWZut2SyJhcW2JSY8gyKJq6YTC2ZmxR9jFpmMHMmP9Mn1uW7nw/93fO73f+v985Oqc66vV6v56vx+u5PJ6v9aaFmZGQgKQAFxeX0OlTx89xcfEkcHFxj/Pzsf5Ff4OTFOuvdYHnjAy4ipt3jLF+4HE/ZnqMi6sEupF+iZf18wb/UxcCubg2vWH/Xofxy3fj4opHnD5+zDLMkdh7CRFkcwG4iN7vyKV07U/zuX3dErCHeqq5Om25BseFDU63S5kIndun3ybKuwG1d4tB6X7+hu5rfbucS+MlZGQeWPscQG4bGQmOZnYwp6YaP6p2PUtT7cLD7mX0ENMuRFLQne4UvYnKzslAzJVvs8lOdBfyXwoIH8fo+S+FJBhj0h3dcW0dn4Tzyj/kfLK+6NydP05RZVRkM8x15Pi3Xlep5VovqLziD1epG4L5YAdeQwR64alFvv+3ESFtipQ1c9xp5Rdj+vh2b0xCaC+OQBaN5PaKuvzapPUVmcNw7ajrJuPd2sFI3dzVEpVHrb+7oXeaDGNe3F3+4nhLOvlbf8bCKcAqqTLw+m4GoRkLJ3wAbr/0ynngsBB/wiH/Ugv69ldKkPkP1lcdnPszho7nMpXIbuEpaKrkQubyGs0gfeWgmE9xzs69styMmqlFIPVE7cT026UmayuEgjYkSIcNxDTN0DY6zcWKKRnxmI3w86G/3Uf4DPcDF1qhCQ45opgK0rTu/Od7NqXzlLIa8J5ZTSMmhjaLgy3OdA4lw0gRPmOxwgSiQ1l36rxWLgMSAiQEZLhAUr0+Twc7Bc3WLLovIaG23iEWrlE9ZpoeWjW0EyHU17dIKfObQtOmCknG2gMCtMAU5wEocw6qITxwgmsrM3pQBNZdj/XtR4NVwJRpKKTK/t0WDMrcebqaBCY93ZT9m+F05m1SuO02JgCIRYdmg0jQY2Zx8LKqL4o2tE4FiaMNi9aamG6jmlvLh19ftUVR4tFmPtdr86iyaqJ8ENeUsv+IQMLwsdPXDYTfXjwDIUoNT76sofkqeG3d9VGPoNMR2NzKFL5RTwtED+5frIlXShvSDm5pM4A3okHegeMMYikMFditZVndnrxMdxhCGQclksxuxLg3TmIgRvozwxo1815HDKIwAy+DLXW2Mful0zdZAykl0GoKGXW4oDR98zhePjZMh+8OtR/CtCKE9c5dkJpBwUqVFSr98mJDUpyd7S22wk/RdVIKi/Yu4IAMXCHsRIs4MJnp249rUZL2xt6GuH4xLTRvB+OLi84kqQsfL+04gxMzxqkr1lb4apco4cCPqU0zYUM1QNpHLBplPr3AnIcx5xOGkkH13mXEk5WBPO4jo8ywzfWR3ujD+dV+uUAo1SrS721kQXXeEEMEm0wNJ/TN6G5niGH9GDuxIMJNCIEWRQgJqS4L4TUsORNAQLlq0zINcwk3XPHU7MS8o5u7pxbFD5eeU1imn9/4KngNcdDfG2pV+C6oyPnELfBH5x57raaWhMHLlID/2MeX3KrOFwmSkYQ2qNtnvRQVLB15G2I3h6PA44/HyL70yzsemuIsY5BSnmrWngs2sm1bgMfrq+RDMdkU4TvHr23FSDNRz/dJe386q0PBMulYBK9Ja3QFt6y0N8ETIQxMDikBTtsWEtUaP7prg5zKZptQznIU7ZQ9rzPDiNt4TOPehx0cb0vRlk5mFPcxidWqYOhJICYSznsk4NZ0/7QjCCN1JAVFLJkj8TuPkN7nn0emJ0TgiEiq68wx5GO/kTvO+bwWxOqdhOShJBApclNa5ubB0qGHLwB52jlChGanyXYz4jL77vbN8lYWjSuQuNMQ2thWtp2q/vDWOnuaLxZUZyL4ehhglKwvl6lBrJpj8j8edDeus4h0lBptKhNDpPaWnY89aqOs5tAgwty5zsx+DGfNVTp0a2CvNIzvtMpDX/jpSvfWqPsndKTXUzwr+SF4ocy8XSYb01G8hsaENL4zNB7WMLTqLs4NIeJ1p8koc4KedWds0Tijv09bePRt5JEU2UXQLqyOqOc6s40BuXUtM2hLkJXTxit2jwerJRBHdH9Dko8ThvWoZXiUi1y0OvOd13WLAB2WAtiVi2LLzr1TEsyLghDUnZZcXeqVLHtlNaFgFy5Nh50tfNHEhHYcJFtGhQuqTsy+Mt2vopkerfZM7FB0J18Rq6v2nqKgUDDPPpYFTL4L5DXs6r2lFQv39MDFPqGIF+JrhJ8eV9xt4QXAetWZ03UyxQt9h4m7eR7WnNSpAf9RxKAGNbzfRUijYqMaWma6CU7u3tvy6lro0jo4KOHxX7VaCzXVobstPEkdcxoLlytc5PoSiXusibpqTipqRYaVoa1BYs6RzNJIcdN+5tl+z26kJc6hrkXHMrMvKyJC+gaRdDQRaWVGzC6egg7HVn9uHVrmaW45D+ytsxDdz5cGijezv6/6+Kafwhb8X3FzZYxnRXtvbGfy38yNTwGhYDu3CjYMhKBd5PhuqMwlE3dUsLpKD+RZb6zhmpmoDmIJXp59RZi/4QxsG7Ie+6SGYPRh90GvT2e9pUB43eThug/FzqMtxBn+BBfgCFU0ScwwD41t0VqALPTdZPpS571ImG1oM5vRUuroOeV2a15TYC6KyOjSWwj1URYlZGp7aXT2UXe0WSMbVN5Gm9qoZX6r9iVE310RB9PV/V845/cSspsqMF4xnu9Ud8q95boqiUd28IGkQC3i61FjugkuUqAj+pHPGMyoy3X0k+XkSMGd7K6Us7qSyGdI1DMgDukJ8zX8lcV/Bg8L86MKeGFvj9ST8zSyU0beMkkigqX3jdK+90NKmPvImxLAdEDF3SkVUUz31G+deufUHVTa9bg7x7eT7m3703djUG7MeSRoHY7O6OpDTEsD1SXwlL7MflePLq0/iX47aGrvHvUHjv5BCiVQkleE2p4/Yw7VWQguonoBe/nsiXrA6TDaxAniyZfE2qGSMad96Qlq5BoJdYftLXypxGzAdARxmv/RcCF/LsThgCOCGBjSb9YRMMKf8EQdV7NDHfgg/31Ujnlljdn1Mzho8glCyNBoSP+TgsQxJ9XkrJzqKVTXQ0iU4mINr1mij3u0Dm7oMSBy0ojQ3102FoBhmjO98FX785T9UxZhaPchXVZUsAaXiqmCZk0i/VD3o6YzfakjeIpNk53iHnp6H3OkgtqP1ojoo6BTGD2lxLDJisB3yE1EhASqxq4cqws1a2WixlK5l7MHzTxWf1u0QsOEEMGsECIU/Czi1kL/iaynDrSmQ8uAmRXkT1gMPVGXUycmeNERloG7segUyoThHnW53F5OLngMY+HJG992RrtsFdRSQTB0B+aqf1veHmxd3R3nU8pBl1hFR7TXVXTnH1mO/7Pea86jrw1iSuOC6GZ/rWJmghnYa6y6bg1bVnM2wWft15w9cnYqgXWdFp52ejWtZHX+BWzBdhUoc6oHKTidw/j9ieoqNuivtz52V90dy4e/MjsvfWVkW0oqOlMJbOVdemUVr7NcHxo1JNXfPWe9/lfC5gxmS6NSJ8OxF7yOTgLPsLNaKwvU9rB7v1fsymqiGXNfcotgEXIop/6cyy/NbRHckPDn69UtKT8/tz4Wfj+kytJWvvEXCvxfOi1gHL99daf0lfdK/C6wGsDa2jMscmqNnz536R/A50/gMTx36ReJbQvW1bWc0XaUP7i8q1mZMXmw6AhyTyAW5Bg13XBbScxindiNwGMZIoM9d3TzNrI+5qlzIQjfQeM9DhtT/UmPh4WiyOn9PVX0bx9OvpbP4pb/miBQ/2pXs3BaYCkLzz9i79XlNjUxD8M3z6z7IZ1FV6159DeRN5fYbXRfiNE0cmueZqFiIWDGl64eDNnQGrqQ8nO0w9e/fcP+8HPLmMZXdiwgtgouZ/D669YbrzeAFl4TyL/mnF/7Xgd3Gt9Dn7yl1/LbEhgaoNo7NryW+rwP5O9omV9Q2WtyWLt+OVq8ggeF+HWLuVkNxcK5Zckmsp6uIUnLgRMMt9LntXQu4E7zjhczfL33peFywC1qa9uutQyx5ZSRkPc/jA36Xf1K4nLslwR4ZW37LwW4sSbAmgBrAvzvFaDsJK9j2Kf4pj1QnRevSGhaMZpUMVHc9Di0L/xsf4k5iOni5AoD3z4b01j6OmnXpd8/7loxzeHsfOvSRLeR8LoPutSewLO7WvTglpMv/T0E0zlI/FYClQIWLfPtlRcXKB2Qo/TaMATcisWsBTfca9y0ypPNJj4bAtTti/bxgYkZTmd0Uxu7XKG6Dzxzm25y6tDA8aFT6UTbGLDhQ2NwHzznhoVcSkPXF0uZwKLnLqceuq0URkCiPAOep/vRKsZYKIrSizCMQMUbxMINn4YssPJwgYxG1cd/3l7ZY03GnTaFHfYxDutM6F8QhDI/QOV8NgFIblS1gaiAuqKnaNw4i1PKSL+OZnIVB8wGdN6cQVw14U0RupgSTjTES7+EkVl1gk59MWderLOIuReeew+pslIX8gDnIuJdFfxNBq5OegPa9CphBINddS277gMZgapdAgoJ10+vRCLrWgxu84Hq1yVi7/gOYdBTcKIq7ZWC6FbBnXYMnJ6TsuWAW+bYXtBK0Gs9E++h+rK502pzMBPSFbcNqeQKtmQes+Y0OqfeIN+ctiedjTFcnyqNSPv4dhftlajAhoTDuv4V6hyUwEzjD+QXRzHNvf5js4/SiJOVMNp1Fu4mmzOKTYftLjXcUX4/uYJ3iSr7V8D/VKQ+rUXHGCO6Pvi6wxg9GqzOXI78pEbkMeQ1G04za3u7slLGFQnPQl2F5+YDbeTZFwQ7PNaQBZkFStwMd4iDOmg2KbdZR1o7H/Afm7fD+ExUMHTU2JDhRBgEDgoxCryObOgTy5cWvMz+ut8JDEiJ09d9y/NnteQtdCXwpUxjINAIVP02WmyLoJhmmvvR01Irjfd5//OWl74vWJaf/gzdlfLDSM75H+5GTn8QXNbR8PUJ1alOLB7zhdo6GvlQCyOQwGagq+x0Zh2RHyMrIQkX9wbE/aAGn92tVswAnFSxiCyvSKkWFyzKhinNy6mOaP+jZhlL38KXMW1ixutaiuzLQqTfBGtkdTJTz6/7qb0fGpZrb6rqDFK2kt3zpKG/rhsev2jGe5iD0n7YHoG/dzcObqJ5vP6LpT4HPf0iqEt8P1rXAv+0RTj1PCfnNHA1IZPiJsQyk+/F1nGwre/SeW9IoAgl3ijP4OiO/lNMIIGy4Xsx/n/Wh+8e5YK9MlJ0k3CAlti7iwrPJLbuT9u5fMo2hpvvkPuop3mnhKCD+PdiHJTAX8vQPPJFp7OHzXc0/kcvpqUmEfH5rtGhXA+oLqV7uFmb1LNQTTLrqwieCCZSQSPheYiflPDhSnH+dhTdYuWW8/O7MEChxE2eI6/yivQ5GSP+059F1Hz9+1yj3WKGRdaKO8bPahNGOQIMTriNuvqXAItO62oDc4PH4GcnI4cVXu9y+m9DZ8MrHT336UWdxWQlYoETSBaQd0cXhau+vt6YXklCV17UFKXtoE0VRnNUsQXDzuAdx3gOksKxkSxtLEEYwAN8OJi3hPvo+ClWjDaz4iip5frTBKt1YhJ5nKL02+0VR7eKWcSct+I0gJod+m0hrFD+toDTEAUkFKcc57UcsOSoUWZH7iAdWK0EcIqNzhnwwj1n14lpWnFE5rzQXhCLkjhz1O41OP7X4Xh/xJeaCKR/GqYQCX5zjoaKbMJVOJQCKQOXYoZKwLCyhAorrZMcbMeKL1eMQv6UCOjrCR957DeHpk1VamB1yI0npA0mA6EI/ugpNmFj87fgwOmj1N7Q/g7Xs9n8iShwA3YowCmVs2gvEmCl1FxeQ1z2jdq93Hf5TQ9NF7rzB050FjWx2NzLWeU9OyInSzDF0pW+DXecR7fe9zk3cpUl5kb9/dO4t7e2Ll/I2l7eeMmjqRq/TbDhrs50vYhNobNLh0VUz0Hu3+cu6NQUZdyEDDEJoToI8IlyURDelQz1NgUki2njMNmmPoWlt7tATiAIIdDO46U3cDB4UAI/RHZMwgxq5tH6UFpCb3MR4lDzso9eR3QpmrmUR4oXvaDmUJAd9lHsoVCE6gi47o6z3H25K889VTuV9i+chxz+IdjIEf9Xhq0RkSgFiSTlbHCUPHeWra5If8nvcrF3tuXrzA3E2aw7FVnFq1MiMKLLcggdrqDZs5EHDe7xOwyWeACYO7EgJ2I2qKQpzEyn7zU8XBmJBEzjQTV5CBViQXfXPAbnsu/sJCEIZiezjdaGR7rCil2SujyhmJDBEkpAaf6xwo6ZOaVZ18jZ40xmZIaW0sZ/CM5Z35xn2yhgSaSJTe9xCZyeS4ee/BEHK5GYD/Q9torvbrreUnZDC+SDdyigdIUcXCpxkXP1EPO4R2G+lV3mhJDCobbo+iHh5otUsV22k7SgBvPJoZmwPJqG0NMnptf1FCW8Sh8VX00iGqXnY+i2TxgzjidTh7O/Lf5Q6qZwd5d2++qleZZDrfpf6sZziJEbE3brp0VjsPbPXxKljwpfryfnXTrHc0Kx1rPwususCc8eMqj0/skisP2x9ljY2O3Mkbr3QcHNejQVJyE1UlyIyDjKS5YSKnnclFoQb0sGIcH4bciGEpRzQYcPvk83yYxc/C6j8p/NV/XWxRHrUPAfPgfKb2TtsR40iYPPkcYYQXa1W7G3xbSEryG3uPX5RiAezztx2QskFBOgoGONqMzM6KCD+EbSRjWGbS8q3ck8Do666hV9S1h+Q0IzVU/kRwRRtV4RZtHwL3OIP4QSciElhVYH9PTE+onDf+HGT8hsLUzEJ6XPN2UODdmCGppZjDuYJoyo8VMWRewsfICvIVjzlEJfN/lZ6zqcUGPa2vnIWu8tFbMtifBYbEWBQG9TQxf2NHLyUMA/L2IV3OLgIedHtw0j0/VJFdCWGT4sEa1PHLqMi/w6STv7gpLayOqaYSw8zJcm1zOzaGT6Wu1ZkrMs2pU5pI0vFTMkunrivspyl1BakfnmPBbE7KvC8qDK+dkInsypU7wcmLGv3Cu0ol8lrLlKQHihkfRKBOsJP3d9t3CICTBaDORyxJy20RVHox8P23rp/QwCasqUt6nqnGG6VuKe7zdIpXS1PqDswTcBt6EKU11Lz/uEoh8V8JqAYMM0IOKSDiL+BFH6FE4qADNxvBpvNIniPTtxr5t5g1Oasmh4yt6SFTCKOAWMk1K1R6VZrnyRo7Nf2LwLdJblqJEcHTWIayKM5agXbDjFHDaPP8FqpJVjvECuezbEihejTpwcahZzS9s2Vtg6WcgpbLXyPU8x4rXMgnAMOWtgrIGxBsYaGP+3gRE23SBuJPXm+2dSxG4EHv9PaniAVzbOVKqmcVkwvaPxdQZn7ucInu1IeXMq/RxLsBzuAF92lR0KElsFcwbcnnveY+7TJ7b/XNZwlhHUmW0/n57qGOH5R8mzIQsWZBYxmrL1r3ZFPmavKrWFvRhFko2FVq/rpF7S/2UNZMVi0O8fP5y6MhsXvXo31On/svBU816tzdv4zeq1p3LB/7Zg1eh48nAhYGb9KnFMJf/nxTG6ae5dR3vJ5tXduPzfFtXcKId/v8DIAqwSx7ftvyzg+R2+PYNv81+xGQbNIPr5ZUIW55uSldBhs8SJWbGwL/dtHAtN28f6F4n9KZt00AsdCF+92QJz0Pc9W4DFTwDfqWpq36WaoTl86I7AHZVU70WGHTyEDZPGilVFUZUtxxIRbxS+voQxfMgsHcnLgMxkA3aq8+BlByJGtPtf3ZS05NecdD1Uu1VQ7BUXV+b6Yt/xpb1iykkxJDApMlF2t12VdYyJpqjCdcoG886vGba6an9Fvg+oWqyQYalCeKDqynkbYZ+5o8Xc0yov/aLJ6ZHhzK+JwIOij8BuU4EwWo9jqUhVu8BnFlE6xNVnWdpnuWAMWVKmjNe1AXdvdBZxTwdU5SyGs5Kh6wb2U9miAAX7p48xE4+ZbC7v57PSpPWROAS3ue5se+mwUU3djAoAHPn5rlGGkkCG0qYNozyGccGjux6TXs3+fhGci/05LLOSo+LJ3ed6EJ5dkQcWBbpU6t6Pgob2hDQbuj5O/N6M16pmMljNKKHnBs3I3kwFNxqPvRMN35WhKpChShH6ymO4PngY/Xgq3DWncnk+NKHcorStJCe/thh6r5rWS0K5eHxgxOfG3IXeux3cLMzStb3VK9cQ9NWb5z9thpS/AtMoHaF06sxEvLhj+cK8KlYnkIgdmkbdBjHfhuAnGp1cKz51ohg+i8zK6OhebydqRFfH5Ed3GDiONmmaB/was9lncI81KaKr0lFcnrgQfv3g9+1l6XMpI6ZxqWOuRC0cZGg6rAgELYWZUi+jq+eYYGs+YoRZT9xpGV0zzb0sH7vua4LUiFCe0uy+pRHurIXXWTwbL58orlQP7QsfmUADor7WdamLxRjrRPeDqdW+ZDIMM0QmmjCBmcyvbzY76cou9s524JEYAtNIRpWBn60C0fx7JxxsXs7hZsnod4s3F7Y9Y+82RGy8iMfmEW4zo6dejfQ99y5RUmycHxSvCQOFsjL3xxNovPdJ/hkGCcIUMmd8lgWGW2qKUl3+suucetEc990CVFfNnJ1SFoVbXJcTFjzh34a2t2iPfQiOg4dFE96y8nZwKdG+zLea8tK2NNBEWZQmVpgyHNNKZ+Zh2ha1U3bRZlk2U9McTdeiNJ55NJZU6MmvtjnB5bIFbaEtFY28eU0Wbe+Pi83pPhn5DLRnEQT0Lox1sRc+XAozZ4IKY+34O6STu24gWD52zKvj3HBYtmlP8unawAvrzFFAHrb+f2zu8L2lURDdDl2S+ZJzP4Lf045rpl7EvKr4Ah1y/ajwVH0Xuq4laA9otkXnjtZ+iSTwo2I3fKmLR7/kJK1qDPN+t8mHhL04ZzmDTNTjcOV27iz++GHAzuSs/ejhS6b2uqJMMwJSzHBaspJSqSv7Gj4W+Po8Mh1ynXhnCBqpoqVxO8B3K0sRq9K2r4xz4DcpKLv8eCA5BNRgXunXogfYpx2s3E4p6FXysFFGEh0NaZ2XCeRcgGzkQMxvKZsS8OMZFJUiT2U1B0UkKMfM/j15NBuK9gU+iIXzpw9TJb1izKPUinjNQJfP6lAf3jfAfZWz/n1D4ngiK9/iFufyQy74qYHzNy+JkXLkuR9Xm/VUI0mqHW9uQ7/4VxIc9XsBkbyLKoEvO1SZKQ6QTQbWRL/zSpsPtOcSjbHgUZneCW9Uk3jUJ+JB8CYKXGO1DcIccTghuqv1AHtP0RZM0DNvot9ijxzbd+1Z5btofDJicXBNFLVqRNcGEOi96yw9lOZ17CxJzLCEMaf5UQWwJ/mamyRXQxJsLgma/HiPRIVvQws9271E3lNy62U/lG6v73Wv14/TN4emjK1nz93Uqux8BiJq5C/iIEuj3FSLrrPYaD2sEZRCCYgbCWHCKXnjSp+y3Ur8iH2niK6XCbFwsLf/O3L0dLKTzyAWQbVVaY99sA2NhD4oBV7up3jby+AM/oRC6EO/sVL2MWnDkkEPdBN/0aD3ok374SM3LJrCn1LCz7Bi9bf9V1ZSj00btHMhWj74Q4u/d+vwexUG5GpY+GIJlLwB8wDyGAoKKsW98tXrdQyVztgheafR77Au8/w3RX4vqnDSQD7DcyGsaI7fLqoUmmXqBBnLduviNQy4SPReiABZnec5mig9QZ8Xfrohgcdwi2j5jbDszujscSADs5T6swzy0jH77UFYXarP7sabEALsOSxBX3HUM6Z1hlnGODCX45wffxQHSZ3aqaaLQsEI1oIOZUTDcVXIVImC+3CdxXVZkJVZlfXGhN0ZacX7k0JwaA+NIr29EvjgHiLioQM1AsPnAgLWsOLmX7wCI9zWgmJTOjU75r4sR2FWQlNt7gY0ydQwcxu9HjviRL5/VLjZZ2P8Ewf6hfnuKbWWGzCMU34SzI/mC0lC63Y6QhaZ0+SwXgdspS8hsdN9gW5bENj4V1oIED4Gg/hpwPoo7p/y4GcnjaI++3TBUqDP5VAqm28Pziva4il+kdGTRvYF7Slar584wi3aidkARr5zvj+KxWJ7wqM32GKV1i3YOS2p4g6RKI/KizGZx96r7DrfgCJFUyt5DeNf8tZZfGomf4hx2rR8Rw005ovHG9WUgtoSgGyhxOhMz4itynCUJTmKzdPCyYdXKjjmujR+yiZmTOhRZMJ+727rHqPTLCWJzaptqJcqHZayqhnTWLaT+YkQ9mguN2RaHBLQXp3QuYWLePRtKJr8+HDMk7RrYoYntJuV+KJVlhNwB76UDTrIXgR3F2OMeiRRjyZNG9Gjan2yqLt1TNnyOY7O/bzYiWumbHFJK/nXo5vPx1CrSWBrIQbJSZKgIfhID4t575VZyI7DNw+tcumZtvWF9bDfsdd34+k1ymPeTrRH5NMx5PdBr1ktPHvTuK3DxHk2Pdp1aQ2589q7YR2xMFZM4TF8L2YoLKj77d2eWLiLVpxzvm3izkiV1j6lvcsaaVf73shx3sXP5ovHNf8QTGSRr3V1FiUZ31u4WO/tWP9rC1FiYd/ey/Iavnd+h3k//niCLbznauHRtvUKBdcELAtqWZSv/CYUqMeYwY2Ry1nJCO9AdxovcWIfasEEtkSJGoUst+fjzVlpANlm4EuqUx97x5NJvOH3HUspTpb0J6+X0ddwoQxI/pgYK8GRtxqQBc6f9opS+p4DzO0bqKrhyS+LWNIyS8ksvA3ru+kF+sN2uyTYIWBVopO+/UqEFavEGY5LQZ7+Xk6sxnxzOe6IaBJUrX4qkK+fwynTyVfTLEXIZ3FrcF6bupKQ5mjFSsnO8XJYer6ooQlmEWd1LJBJH341kkmg02qYlX5HnJ2V10/3pVDDqroQtL845GLFUoKLGAgdM5wHZIwNsyAuRpbXoZ9eE5i8EBPmh4nU6Ztg53mTJgZ5t7fLrMhOmmuD4+ps9302ZqVydIGD1V2qXcIKCTymq1PGdXUtc3HRRvncxt+RvODepgVqXJFE1f7OKtN25+OQvHI0L1tzVLV+yT6mf2OkWPA+YCW/dmO8zp7DtUNXUpfnz/3XnD08300GiEnUcLPJ0Eocv2+9W5KiaIbbmeJO/wgAP4MuBdwHgvwJDxIapW1iPhTXYiGL5CYioUyDfezGibb4Whz9PHy8II/SF1B3x/ndyiF41l6rFQtnMTNaOqWaemqWx/wW+MYxpBI7G2XOOjFL57sxeqjwr3W/lUUzvzgtfnFMlOfUj9oCFmFwZp9IuShk7Togub59TsNavafeRjDL1WnQyUle2YB3UHcbqdCf8fmeOfrQjOBIiZecdCR9GiO+2Yblz1Zt7FE44v/UWY47S+KhWY3LV8n1HbavAqcQpKgRbZu6P75LSGQgFebS+IyMSVp1LWeUuK5A3sIYrZiFpbzT+T1bqvL+088kHkEasHlUvZvrvAX9hyKjzf+wnW2RTobkxRHCDmb248sweIb1MCGZCe2Kpnx0dyIMtzmH/8FVF3DrQkwiIHpOfrJqaujupSiYleE/jVLMeV7DEhc5vj+nScUx3jxGKuWgT+Y6wNh0ihjg3k1SWJVume42wu37W1WUU2plY59I8GCYGCzBK8n2gKjTdEa3dWR1SHafyp71RqUJAvW0fTuUwESyzvdeGav+Jq1RuQya2jk+MzHBhpA8qsSj344LdzeS5kWwfgBgcoc+GfrkRD7Oev74nAizf2q76Kfz1w0U+ZO6oCCklfF0dxDvefvTJWr5lHKBi168lA1RLv3U8Ez2Dt6VUyHWXgN/1Fn4VIKRCgYZtiU4ax5TGxKLjJKtdHDQtCaSuSgxD6CbzOybFX+Iv52XV3jXJZK22JBrLMQ32VWh0OKrA+41em/HVUl0fYwb35BgHbFOmaa6OAnV68QsDbAxnxmL4Y++ICIgpdDwUitB4h4nwtQeUWgp9G7DAAqsVhRvWiLgclQmZYQkST9J48/NdaqcikFO5de12jyt3aUBy0x4Qkg5+4+qk+Sc32vvgSbyR+CdLB5BJhUMMrfJgTZexTdlu6YTHQ3IWbKZOPTuh0lf80Chi6npLoA8gHahKH+3jZiHmEdhwqNZCpk/dreg0Mj0ThZ9uHzX2SNH/FpO2npousMyV+QctT6PPwFvCic4CSXL5BXNeVL5k2i/ldZ50V7iFatujpz0b7fWqq9h6UMdVm2vFw1YrRW8MR5PcWnREbqNp+Su/9LdNX87yjUdFzJNp6Q2HReR998gxn9v2tFrXUsw01F8E5uWrZowy2Ej1+BcGm+IE9uIEztKXkdUu3YTnEQpAvGoCW9rCI0C0XAURaQnyOV5TyxsjjQGy4UyHiJkkkDNkG27WoJgrlI0uli+Mb/g5JsK+S1mBN2Kwf7nOy658zzDPfewYWWRLCOvncTOvQQu2AKWos/B7ZonlJHFu15lW8V8KNJ/lpKeYIi7H4ar3saKQ6t2n7Dnlg6FWvhhLbOMeO00kQqiSV3fPdhztcCBgJfGy9zQLT995XbXUZCUvEUlBydoQVxXXW0TI/0/OsEIwUKQIa+Xjf4/qYSMxFPdrDKqfEs2dyz8viPXgyubdHxDbi6LKtNC/4ufaFy8BaRlQ2dVlkWEmAm++yya3MMOTJ7QgDxQ/jWBix4szydNmp1AP2jeQ5Cu2YM7JSWuuPLQYBU7pKG//aWQDmCMGqXbmg7YC0lI4PSrMEPVhyReeL1rW7Ex2xYes9Gh3rnMUp/3UD53Wm1fElzM0eKwBVKL5HMnolBj2Sb1Wt7busQkgfzaeGuZQCJ7pqxRfdWuHfGjm0rtWeFc3HJpd4r9is6Lq1GQCuwSdhwDvgEGHsKKqQOxHPcdxr7NDDnBKmGgwGkv58VRzXZfFtW6aMGRNbR044r/gymnqd6NOxPxiiwGtPEpp+nijZKReDF2Cc67d+BDFpU53PL+xzhuOzrmal75hFUCznn/UtAOr79HiMOk84O3mUrVM23DCOYCQgNCcYeg5hn9TEaTdv+8Wb9XrX7A+mnHFGpQVdmQLnrmPifQNGSiWDFLg9oXSRrOjJyaLuITFPSS6RuadqyZMuawOYzFgRKlI05JKHtIyEyKhJgJ1Uc6KO+lq6S/WaHzav69zi1euz7FcHnu5BtkaaLdJ5ZjWGWg5b7KcqK2RnJZsNnA71Oxq9oSYBnWdZZh8/EYKujMp28/rLqiB5dkRASrZ4v8euekK/leP5mNP2EtuCHxl2+4xcEBzDmMVL9r50CrESAYNy3WF3RRGfl647Xtu1WPLx8bGQlJ1R6t/UgRwSK/0jvQ3zfEryJubOfEY0jews6jHsHED9/jD3WT9HRFxa6YCNZE/OdwDLJZxiMacACwz35s8lryVLhSxXhR3/JDcv+ZX9+QEPWHiZzbR+XVR0hO/f3frDhYjkwToLlSbi3TE7IUGzKe77ziV4K2orayVODiR4kjNoFLtY1VZb7/L4/hPzvOO3/XZ3lNf09VMQpmcvuyBkY0/nVtZ/Vh+ksVr+Lhf+o4u/6qrZnnvi8CfK/PCiYDbVfkJ6EfVZefe/b717VrfRrn3V3bLzYt237RtITMPwTIv+FkjV3bxtqcJstuwEv35Yv7/f+69rWPD8nYt/mvHi2FwYuPlpD5x7j3d302ZTBOL3gOvIJdrlU1/7o210uVEdjts4FHVhzM/onMVsFVLue+5E9VYlPHVPXzlyCNmcsa8I/+97WvuDYDpbKHvZaWW/w9l5D5x/D492CyY+MhUO7rxYe6rsvcP/3f1258mwFRP9nUkbFUu03wJzL/QFiXVEmhmusi3iSeoRK5/AT9vNC/rv3wthbT59ajwqV1mdqc7f/aRP8PGfisYIJ0xCjcNMqoZaDSWqhYW9yt2Z7ts4Z2v195JK+L/cF2BYmFmTwguGEsEEbLsMh3Vt7/TxyCrYj5Rsoz5swZ83T2jFX6nI2ypXeOhf3Hfd89vUnjr9uevn9/j0QEk9YPKT0jZ8DulVxzsN6Z/R6HCatCExt03Vg4avy4sqWq6FXyGLfshHHGhefmV6qWzyb87Qk6hAIj+gYIRu+vG14JXGGS8T9U5x2L52TSmybbYR9bExfuLIX9RHZfRv+oayHRm0nlIxZ3ayyuNNzxXw13y3fpVSVYWCaqT/fqDYpq5CymQubFIWi0Ppv3fuLNwkzGgh7mLDONLNR3oNyV28mZGqjgPmj5P3iNv0VsCV//0FioiqVJVVwPPxbovsxmzgCWuNbmH/b3eRhnsEv1f3J6nOT4d55DVbvUPWQGtrhkgKOX/rW/XWt6rem1pteaZnPuMvRs0XfOnRo9lqouLDrnaPM9/Oznmnqn1pZLMYlbsUom2K7KShm+slIRsU38pyRsY2LCEBsTrI9qD7x2IL0uws4s0U998/VdQnyAiNFd8FoBg3UKcZ2lhz3sIRh2IiLxImjF9hFrj4GKuoGXWL3KEq9THjKakoS/M2O2wx45GAdKK13eq9wYb6M4Jm0gtIbW2wRgtAIuaLl92bJ+veQNakgVJhV9eCSUKrFVLQ20KmN7wHdd2madmMXPNLhAKzu7f0ZqucwJVT/OFmth/vG0n6f+aAD7nPLPxFHVdPmYOL8rZJ9WNOaYNv4ixKrd7ksCcDhu6KlfTpyuYRBqvmdU28Xxt+w5fSsN7nPdALg4DQVvtoszAoDV3hikx3BMz93evoiFlxiq1FkMO6iESHH65qdn7HPcAdmmvRzPCaXBn/4sw2GN4Z2gFS+LDd6SAo1bc9pctrwMh2NQ+lfy5VnKfbnH43wZpwWPFWU4pOqHDa3YRGfoZHoFx5FbXobDtMGd7U/ZR8+2a+DbOU4+LC/DaQqj0cKKZSV/lbfm+nKcCFlehsN0ilvCU/ai1Nvb6sGcR31ZGQ5TOzKqlmIs/3HYF1lgz0ktl5fhrI5P11RnTXXWVGel6nhMDX8/HFWCkSbo0L++senH6pBNEh6oc56OlVHdxIZs2Pf7lW3OoxQiwaauBUztTYXnNMVzFnsHWyTT3uMSQROdRV1nK8jN2qpI5KsWzpgG5LPvj3mcbqvl1mAx/Dj4FYijwjxhJ0iHNAL84HO2aZGCl/supBL2cwT5BBtkkK9Lzh0LOXJKBV2dI0bnvmO03wBeOVXhLQJ53NgV9j8Ymi279Pj+11nlH2f2QHWuztq8x4fqyEon15wbLgzhrO6FbOnbTXkMAl6OzbMqTB35fLI9LfTj5dL3nNp6Y75m1GtGvRYP1lRnTXX+X1IdLx5DNKaoDkh/A3Sz9VD159i5GMyLTaa8llnnOXUtSFIDf0sgv7aW43DxSX84qiZmEWPGabBaPHs8VFkp33qOZ2wkwg5OtFjq8x614qR+eQHZTfnXBAQvckwaB0qeGZ5fJzZqyQmVxyzos7nlldfAWANjDYw1MNbAWANjDYw1MNbAWANjDYw1MNbAWANjDYw1MNbAWANjDYw1MNbAWANjDYw1MP5/A+PrYLJSiOTR75+58W+v4xLGvEw5zWs58O7HmyTPfrxJYrqYylV6XntJBOWv7efNQY4RYzl7Eu88KrwmcMty7Tqu/0PXcZUPuQNpH9+WSSr/+kDkBPuExK0NfL+8gfP9JI8CMezA14VzzuBi7KoCw//lESKlfQ+2/vKAzn978uf1Pzyg87/1yR8ZMUFdJp2czj7on74ZPGqYzr6FIz2SVE0dRLvWuDBdgK6QnKxzFqsELJV4mEJQCmhEk/QayvXQQHIadocaCjoEVS9ioBGhN7HawagAf+WZOADdmVwcWj0xGJs1cVSJokGJVJTlwoy5YFZi1FXLvlQk2aE+wOTrVleaJmofYTrD61WDXvBNXmXaDuY58DAUsEMQPCgCkxMTKB18Gw2wywBnMsfMIREi/TQd6k5SGGaY0L9IkcqkfVGChJNr12++CIZMugII3va0qsyRg078vv1ohh2x5mu8UlUxBRd9c4T41H3mwkQN+4wsIrIPzqj4cAraZYtPpZFqIIG9AdITBdQzbyaf6tNK6GhNFKLUxnXp3SHB+ic3jBluWL1PmLZAvYVW6KGUtCEtY0LBQtgMiBSv9Ntvhlbny7pJfbJ5Es9qxkz9KgR4KR8pvaH9jISRE/miQOiW3ej+bw/KLjIqsRSdkbl7oHY9bnj+PLsThcyUipO1uIXd0pEEQh9KtT05ZDrDQwrrzdh6aLeP57rzdOo5GEi1jUJ82FXu6zRoOyTx+lvB5OOInE/oQm4iZpqUtu+N9Epx944W2ZclCJ2we/jS7ZnX6EtStBGAWnW5ua6uBa0dcRNr/zrw3ZDKnZQtMou9shJJ9w0IsTG2uw7vvFVmtTNxMnlk2KxK8avnbHLHYWG+BmaZTI7utl3OM1Z0yPXwIqzd8/ZMcWm8wAt+u1yFG330YQ0/oVQ7gsPJFwhhTIt1vkMZS1mayAWx8MBnaj3uVlmMd9U2Ga7tP58Xy78kM1USedN1uo+G/FxCnXAYpDxBpI4/Jw3Fwj87YAhGvhShq7ttH0IsPe1lL6gEoUV8aWGdSMBu/ZtM2G8hwg+RHTrCX0u/yr7O9KQN7+JOmx+HoQ77dKUHpt6d9K6fiMflgD0/tbYtEiPPfaRU/ZBCs582IaGEH5f9iZT/+gBSmrGgslmJubGe2fSjVFQTmFSGtCwMu6j8h2CCXQBVKMHlxFv6oip5U5Lyk6IzH/PIOiNf731BbXG3V1bbfDq3rgU1gtX1iVw89/XFh1MbC18gSkjog8R+lb7m4K0OeCNaQE/klQK0tM3PJ2cHrgjWY5JOohEtdOrcPveRhWpmrpOs3jmUZTJYWlzw8QEJfAjpYecxYYmGIQM4OfN4WXyE4vVXN509UoXrWqojsVEHH880Bw82T2KuYLpkgfPvq6HMlo3DbdER9KqRvbPWfj/2n0hKzF/5QIhOdHqKexVNqrneNd/orhcYpLlX4qihsihgFyEY8IQ/ftDxBK3nYdiGGszmyjv1mLrcSz0z0obT5DGn9PQ+Vw+7kbnR/hmlptJIwQYsnpGEJyMqMS3BJ1PAt8HUL7k2gmD6EKD/+xNpOuRG1XQfiRcz0ppdN7VfAghX4T47KdUH+tmiPQ9MiigQ//E23/UY2cyw3bp3w4r7oZE1zeceR9b05fiRJpyYC2c/tdzmNSQfa0G2dOmGmCQe/PReB401el9MUx0Q1j+u3L4of4FeSTTHu1NM0yeUTM6O8HvjGU9yAV+SLeQW9sVWbusrzfKIII95pnc3q9Fv6rvjr0iLmtLc35/a+HxT+O2xpjzqx9R0gQQ99pV5aCaDVDMFYjYoRasEB9gfhmlBJvGp3Z8cCB8mMfSq1KK6INgDypuh6PDLP1yil5TmrFNvE30xKkXd2Bdbsjl1RpK2eH/YIVhEcOcrFzm+Rdz9fQSB6ok9BsQ9btNzM5GekcZ+3FAS5CrUDmNUOljJe6woWvgtEuOyz4I2PzOMU1TzwqZTHDYGDJbw3yqmJTsZA47cAmvPHME35bnWsKSdeF3gako86vl2w+SrkcxIRZGbzD6Uy2irEaA6wvFZ1qspvjZjWvi799qOspTLNlxB486jOamO+OMeIe/0aHIfF0mMfQrSNsY/zM954CHQFCByl0yybeiPzrs1XTczPfeY/gaw+FUq2qgX9XjuAn2qD1UC2hflo5ApzpRe0Cad699RUR0WPWm8YwgJImA0U+bCd2CKh25jsqOn55Ap0+RuX7rOW4lKvLt3K4X6kCa0ISFFMOGBfkQPb3wMjKjTWjawz+DBhPW7eqPGXCdzvfnPnS1uBZ00R5lB7i11JrRHCI9bTKCVsiimE+0CSJk39jKe/VpOFll6x02/x/5Kf79fma5fl+4he82tNSKkhaR+LEE9VFc2ugs6guwvHKnpQpkLIVu+3HG9cDXyHWoYoyL01OXWVieiO276A8r8aEO9b5QpBAq9I4e20w3ZFnzJBIlVuUzSYLOqnbMX6nM0/sRMOHpEUHpR92z/JBIVXt+ZMAuqNMskK3t6wlQRKpuv4Zmw3RJeqgdw+HpeValNih1vhvpgPymw6fr+hc6yFIF4/HH3jQr4pw88r7XGwsdIPcKDSDGmYksa6iOFFpI+l1H89iZqWqxmYkokbEfFYb2XTerDN4a8iaG8hl2gmtKbQyn9Q/bK6ptr7cB54DsfSeHpzwNGaewX6Y5KNMHf6dQMN+S614C060qt9AMGqw/NeWygBYmZZviUNR08SCSr1LXobBnfKdiU2vXWx/Di8ZT5Ux/P6epMVb9fuvSqZQhxB7QxCC+fOVcdbq8sCmS2paJnKqzU2M+xnlAVitm9NwkxCbC/cDV9g23uvVZFwQ88htP4ohRQfCvK3ChDXkJAyng2DXiIjd2tYQu3TCeyC+5lf7F9haT4gwmzHhzUWrFJniXNvt8MCRTFQ08wPe4eBdLS1D63n7Yk+Y4HQFYnhk7wy7HsQk9FRUsoYXePB7UhDZhXpINHvYZIJiCtThJDCdsyMrwuR+XqKQ4kgZMlkbQ9DdhUvTPqTrO41889tB1i1HoR53kNpyUT0QgWhjyGzAUEs4J9ARFC36RmyH26G95AoT+SdWCERNU4iAsqMmaLQsioB51UxwIcBdSF6QgpEj3aEX3QoX7TvKB6JYZgZXjE7cdJWrXnM9pDelDSAqOsV/MVrzgOuE0k5vQzOmzRTJJwE2akeZiRWcznFXOOTtA7iQrSvjmRcqnAnKK1CDp2YRKiPaXZ7KCQMIw5CpvMjL7u02XUwJKv/7Z93pa8x4d/ezTWDgI9+IrE7JnZ8IzaE4gdZl95OcyiUwMT6H5aH9U3mtgVTRzX4t4tngR2KJoPxzyT8AIRGj5bxpjEO8sdyiTo2aG8rVofNWmFjFz5ca/Sx1pWVXR7dfjw0JTtTpy1YBPzaDc9201xb1qijDFgX3JXRt8fr8C3fBZTKzdtpyrNEncRHpmJlm3JA3vBwaI+aBcPTxqOcOU4eBhC9EHv9vaMTNSRVn8wrgrpSYJ/TPp+p0J6/9zt/u7jcyIWoWDI5z2AVxFmOhr4HXZh2FC43b0YkOyLkN97S5FX+3IVNaqn+IKNj1RPXa8QFTRVkgC9nywm7nwJqERpMQq34Pzze5NHHypHeUJ0p6J+Pm908UEMBgCpMlYO6r0NLet1zWeY6TEL3Wg9+uEV3zz6VWq1IP2ZfBdxYkCC3pmQ3vInjF1p+e/VtqSbD2d6NVh0a84w5CUe8RqWHB0ti54oKxaKz7109m8Ja56JFC5qgiA+2gFmzG+dbZj3uRpZfQ9QZUSl2SH0adqMqzdZ7AwZ+uAydxqY6rpY5dm0e0cS0w/yReYlwHj225xnv/h4IfrHEfdbMWxObRRvaKwADmFYvVCH461bJxfkPuoc9FKIH5w3pm53WACHF/gaE0PBTy5VYHEq76LYt0m6KfIkmYuVAmVwer5dKZF6deAkZzmTgx1XCCw+dFo5iEYhFkJvOJSd8yC41nxTqHkxX1izUNgEXBwCLhyyjjMHj5+3AWyfqa7ku+vjbnYIp15p1oi7EOfwyaJqxG5OmOkYGleRw9D5zC0sOz5hkHoe/CfIE5D3qaUYOjQl9Ydix4eh6As/o9uhrloyFgghkt4a19icfBjgoC8ydC2sma6UeKKl1ffUTkSJ4l5PYPqUIc8+4khij4aq6rqKoMlKvVZlhFHUn8/i9Vr3S/cHV51FSODqh8jvJ1GPxzAjdmCo0Ht8Sb3mARO3vpfsTolq3E+JFGh6AxvtqaFV1lQu+Gq8fqw3Qo0mUdXZ/6AgKr9NoFTGXA6549Zls0M0HkOiq4XiwA3RakZD3FwZWL1MFz2j9ZnVrRlWt7ocPrj4yUskuT5EeOBLlViRY+7L4pM8v5kfKfSk64A9yzGfLUzYxGDMncussUw3/ogNnMJ01SzOWsqJllaVOI9m8OJDKfQuCKML4Vt1RAi8eywdwZMEM4WJfCiNnk+FXGB5X8mQL61tN0PHpif6SCr2LXqFVRN6wJKr7tGqVYFNO9yarTDtrmOzw5fsCi/kShvTxgJq7vy8kjHVb4AMY9LHX8P3pRrXnIdS5mT1pm8Gye2VeNTrNDpVSYp+4wV3AGxOR8gvAJkjzO+nN+EfI58+fp5qVlVyWJa7a8zow+6vN1gq2HbVU2p6LueijFkpoNJgl0LCIaY4ap+IdFfikjral/kWye+we9qh55p4NlMEEn+QJvzC2kghYf/6C3UtR0l3P2e7aVDPvuiTHTJ+pW/5EZrDmCl3sviR68ZI8kV/jQPsCK6B99WkwiIijQ+ZMxZSkQz2TWrJIp+NZ7cKmsbCQSxPEhneaCPURFJlfbB0/b66lrE4+ISvRO/En5KIkqDXLwFHoksujBtBJ4x+kuDbfIPSqtXRZegZ4sFZZg4JgmBEDt6U3YbRNy79dvaFIuRpNKEpjznstzhc6i+3GLmo8qJ8Poj+MQJy/9kVfVYUBCuLwsKJwd8IpY/BejbeQPrWV9j41kDNS38L/5SveZo2VQBB9LvTjBkvsepPge6waey5x22AfdqYW7QDRz1gHTxOjHEbxJRw4CiskNnhxOhogjHnYRsTBPpcR0nMRVJitZIFonZCA0LWgJrBzauRR/r6pyWNZfVon1Kr9u2Rdr/+t9U8lbphjsxwMQEfINyKHD84e1Zn5ByFKkoTBldZxhlKA+ey3axE3oFxSPY9331VrLy7V3tH0sjJdMOkqVeH1L3VtsDAug0n5FHh70a8iInUfsl+SEpa5H8+3uk60H4Pnsd/dNPHYT1X2lN2ptwdeo5+h0qvq7M44ZYoOhXJChP7p47MTIXW0PD+o3sA8+86AgdftQ7feRI5FWH214r7RpVra18J1bt5dJjTLoqnTGqjEA/tJ6UEdh4+gEZUxsXBu78WXOmhHqiHY7WCjhzb4cSjy4pEv2lMCz+aC11sfQGciwOWL8yd1dkvevX3fmrTcPizFZM4rwQtJctIqs3AIJ8ayhCw/oK8xNHPvPJA6jQG0N8DYTLS51QpONLcBR3r+e7Jyo1b/+E14SuQtMb01+mxv8xidLqwp8BefLvJaUrKyfjbmGYOffUnJ9X9MVjIYmBBlv+Ndb++U5wW8+76FPsy9iD6X0cdz8kruv8yTcMqMMfKEnb90/wb13oF1S1pLTvTmYwXXqfOyB34dZZnVuLGQTl0cSx8boGlWX7vB/76/Zjf3GzVp9lS9KrSHny713s5sVjMdJyNEziY/O2D0sYbPMd/mQWqrXXm202+Oem+MAtZRym+fUTLPt+Xi/Xr9Amz48UGzrH/H1BLAwQUAAIACADKhmZKgCPPFksAAABqAAAAGwAAAHVuaXZlcnNhbC91bml2ZXJzYWwucG5nLnhtbLOxr8jNUShLLSrOzM+zVTLUM1Cyt+PlsikoSi3LTC1XqACKAQUhQEmh0lbJxAjBLc9MKcmwVbIwNUOIZaRmpmeU2CqZISnUBxoJAFBLAQIAABQAAgAIAESUV0cjtE77+wIAALAIAAAUAAAAAAAAAAEAAAAAAAAAAAB1bml2ZXJzYWwvcGxheWVyLnhtbFBLAQIAABQAAgAIAMqGZkpGiNCAFT4AABqGAAAXAAAAAAAAAAAAAAAAAC0DAAB1bml2ZXJzYWwvdW5pdmVyc2FsLnBuZ1BLAQIAABQAAgAIAMqGZkqAI88WSwAAAGoAAAAbAAAAAAAAAAEAAAAAAHdBAAB1bml2ZXJzYWwvdW5pdmVyc2FsLnBuZy54bWxQSwUGAAAAAAMAAwDQAAAA+0EAAAAA"/>
  <p:tag name="ISPRING_OUTPUT_FOLDER" val="C:\Users\Administrator\Desktop\05视频"/>
  <p:tag name="ISPRING_PRESENTATION_TITLE" val="www.33ppt.com"/>
</p:tagLst>
</file>

<file path=ppt/theme/theme1.xml><?xml version="1.0" encoding="utf-8"?>
<a:theme xmlns:a="http://schemas.openxmlformats.org/drawingml/2006/main" name="www.33ppt.com​​">
  <a:themeElements>
    <a:clrScheme name="自定义 994">
      <a:dk1>
        <a:sysClr val="windowText" lastClr="000000"/>
      </a:dk1>
      <a:lt1>
        <a:sysClr val="window" lastClr="FFFFFF"/>
      </a:lt1>
      <a:dk2>
        <a:srgbClr val="004646"/>
      </a:dk2>
      <a:lt2>
        <a:srgbClr val="E1F0FF"/>
      </a:lt2>
      <a:accent1>
        <a:srgbClr val="BC0054"/>
      </a:accent1>
      <a:accent2>
        <a:srgbClr val="3193AE"/>
      </a:accent2>
      <a:accent3>
        <a:srgbClr val="F59234"/>
      </a:accent3>
      <a:accent4>
        <a:srgbClr val="4BC5B9"/>
      </a:accent4>
      <a:accent5>
        <a:srgbClr val="BC0054"/>
      </a:accent5>
      <a:accent6>
        <a:srgbClr val="3193AE"/>
      </a:accent6>
      <a:hlink>
        <a:srgbClr val="D9BE02"/>
      </a:hlink>
      <a:folHlink>
        <a:srgbClr val="F900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4076</TotalTime>
  <Words>716</Words>
  <Application>Microsoft Office PowerPoint</Application>
  <PresentationFormat>全屏显示(16:9)</PresentationFormat>
  <Paragraphs>170</Paragraphs>
  <Slides>19</Slides>
  <Notes>19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www.33ppt.com​​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www.33ppt.com</dc:subject>
  <cp:lastModifiedBy>Sky123.Org</cp:lastModifiedBy>
  <cp:revision>20</cp:revision>
  <dcterms:created xsi:type="dcterms:W3CDTF">2014-11-09T01:07:25Z</dcterms:created>
  <dcterms:modified xsi:type="dcterms:W3CDTF">2017-12-21T01:17:39Z</dcterms:modified>
</cp:coreProperties>
</file>