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56" r:id="rId3"/>
    <p:sldId id="457" r:id="rId4"/>
    <p:sldId id="852" r:id="rId6"/>
    <p:sldId id="469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</p:sldIdLst>
  <p:sldSz cx="9144000" cy="5720080"/>
  <p:notesSz cx="6858000" cy="9144000"/>
  <p:embeddedFontLst>
    <p:embeddedFont>
      <p:font typeface="微软雅黑" panose="020B0503020204020204" charset="-122"/>
      <p:regular r:id="rId21"/>
    </p:embeddedFont>
    <p:embeddedFont>
      <p:font typeface="微软雅黑 Light" panose="020B0502040204020203" charset="-122"/>
      <p:regular r:id="rId2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E9B1C"/>
    <a:srgbClr val="F7860C"/>
    <a:srgbClr val="F9680D"/>
    <a:srgbClr val="F20CAE"/>
    <a:srgbClr val="8FBAC5"/>
    <a:srgbClr val="79C6DD"/>
    <a:srgbClr val="F0F0F0"/>
    <a:srgbClr val="DAE0DD"/>
    <a:srgbClr val="C6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053"/>
  </p:normalViewPr>
  <p:slideViewPr>
    <p:cSldViewPr showGuides="1">
      <p:cViewPr>
        <p:scale>
          <a:sx n="75" d="100"/>
          <a:sy n="75" d="100"/>
        </p:scale>
        <p:origin x="-1422" y="-78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/>
          </p:nvPr>
        </p:nvSpPr>
        <p:spPr>
          <a:xfrm>
            <a:off x="688975" y="685800"/>
            <a:ext cx="548005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123"/>
            <a:ext cx="7772400" cy="1226241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727"/>
            <a:ext cx="6400800" cy="1461955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635" indent="0" algn="ctr">
              <a:buNone/>
              <a:defRPr/>
            </a:lvl3pPr>
            <a:lvl4pPr marL="1143635" indent="0" algn="ctr">
              <a:buNone/>
              <a:defRPr/>
            </a:lvl4pPr>
            <a:lvl5pPr marL="1525270" indent="0" algn="ctr">
              <a:buNone/>
              <a:defRPr/>
            </a:lvl5pPr>
            <a:lvl6pPr marL="1906270" indent="0" algn="ctr">
              <a:buNone/>
              <a:defRPr/>
            </a:lvl6pPr>
            <a:lvl7pPr marL="2288540" indent="0" algn="ctr">
              <a:buNone/>
              <a:defRPr/>
            </a:lvl7pPr>
            <a:lvl8pPr marL="2670175" indent="0" algn="ctr">
              <a:buNone/>
              <a:defRPr/>
            </a:lvl8pPr>
            <a:lvl9pPr marL="3051175" indent="0" algn="ctr">
              <a:buNone/>
              <a:defRPr/>
            </a:lvl9pPr>
          </a:lstStyle>
          <a:p>
            <a:pPr fontAlgn="base"/>
            <a:r>
              <a:rPr lang="zh-CN" altLang="en-US" sz="267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8089"/>
            <a:ext cx="2057400" cy="4832133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8089"/>
            <a:ext cx="6019800" cy="483213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9093"/>
            <a:ext cx="8229600" cy="488113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zh-CN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2"/>
          <p:cNvSpPr/>
          <p:nvPr userDrawn="1"/>
        </p:nvSpPr>
        <p:spPr>
          <a:xfrm>
            <a:off x="0" y="0"/>
            <a:ext cx="9144000" cy="978535"/>
          </a:xfrm>
          <a:prstGeom prst="rect">
            <a:avLst/>
          </a:prstGeom>
          <a:gradFill rotWithShape="1">
            <a:gsLst>
              <a:gs pos="0">
                <a:srgbClr val="86DBE2"/>
              </a:gs>
              <a:gs pos="100000">
                <a:srgbClr val="E8E1D7"/>
              </a:gs>
            </a:gsLst>
            <a:lin ang="0" scaled="1"/>
            <a:tileRect/>
          </a:gradFill>
          <a:ln w="9525">
            <a:noFill/>
          </a:ln>
        </p:spPr>
        <p:txBody>
          <a:bodyPr wrap="none" lIns="68591" tIns="34295" rIns="68591" bIns="34295" anchor="ctr"/>
          <a:p>
            <a:pPr algn="ctr">
              <a:buSzTx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58"/>
            <a:ext cx="8229600" cy="954088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978535"/>
            <a:ext cx="9144000" cy="7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6076"/>
            <a:ext cx="7772400" cy="1136193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pPr fontAlgn="base"/>
            <a:r>
              <a:rPr lang="zh-CN" altLang="en-US" sz="333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4674"/>
            <a:ext cx="7772400" cy="1251401"/>
          </a:xfrm>
        </p:spPr>
        <p:txBody>
          <a:bodyPr anchor="b"/>
          <a:lstStyle>
            <a:lvl1pPr marL="0" indent="0">
              <a:buNone/>
              <a:defRPr sz="1670"/>
            </a:lvl1pPr>
            <a:lvl2pPr marL="381000" indent="0">
              <a:buNone/>
              <a:defRPr sz="1500"/>
            </a:lvl2pPr>
            <a:lvl3pPr marL="762635" indent="0">
              <a:buNone/>
              <a:defRPr sz="1335"/>
            </a:lvl3pPr>
            <a:lvl4pPr marL="1143635" indent="0">
              <a:buNone/>
              <a:defRPr sz="1170"/>
            </a:lvl4pPr>
            <a:lvl5pPr marL="1525270" indent="0">
              <a:buNone/>
              <a:defRPr sz="1170"/>
            </a:lvl5pPr>
            <a:lvl6pPr marL="1906270" indent="0">
              <a:buNone/>
              <a:defRPr sz="1170"/>
            </a:lvl6pPr>
            <a:lvl7pPr marL="2288540" indent="0">
              <a:buNone/>
              <a:defRPr sz="1170"/>
            </a:lvl7pPr>
            <a:lvl8pPr marL="2670175" indent="0">
              <a:buNone/>
              <a:defRPr sz="1170"/>
            </a:lvl8pPr>
            <a:lvl9pPr marL="3051175" indent="0">
              <a:buNone/>
              <a:defRPr sz="1170"/>
            </a:lvl9pPr>
          </a:lstStyle>
          <a:p>
            <a:pPr lvl="0" fontAlgn="base"/>
            <a:r>
              <a:rPr lang="zh-CN" altLang="en-US" sz="16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829"/>
            <a:ext cx="4038600" cy="3775394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z="2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4829"/>
            <a:ext cx="4038600" cy="3775394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z="2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93"/>
            <a:ext cx="8229600" cy="95344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0535"/>
            <a:ext cx="4040188" cy="5336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8540" indent="0">
              <a:buNone/>
              <a:defRPr sz="1335" b="1"/>
            </a:lvl7pPr>
            <a:lvl8pPr marL="2670175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4202"/>
            <a:ext cx="4040188" cy="329602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7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80535"/>
            <a:ext cx="4041775" cy="5336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8540" indent="0">
              <a:buNone/>
              <a:defRPr sz="1335" b="1"/>
            </a:lvl7pPr>
            <a:lvl8pPr marL="2670175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4202"/>
            <a:ext cx="4041775" cy="329602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7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768"/>
            <a:ext cx="3008313" cy="969340"/>
          </a:xfrm>
        </p:spPr>
        <p:txBody>
          <a:bodyPr anchor="b"/>
          <a:lstStyle>
            <a:lvl1pPr algn="l">
              <a:defRPr sz="1670" b="1"/>
            </a:lvl1pPr>
          </a:lstStyle>
          <a:p>
            <a:pPr fontAlgn="base"/>
            <a:r>
              <a:rPr lang="zh-CN" altLang="en-US" sz="1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768"/>
            <a:ext cx="5111750" cy="4882454"/>
          </a:xfrm>
        </p:spPr>
        <p:txBody>
          <a:bodyPr/>
          <a:lstStyle>
            <a:lvl1pPr>
              <a:defRPr sz="2670"/>
            </a:lvl1pPr>
            <a:lvl2pPr>
              <a:defRPr sz="2335"/>
            </a:lvl2pPr>
            <a:lvl3pPr>
              <a:defRPr sz="200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7108"/>
            <a:ext cx="3008313" cy="3913114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8540" indent="0">
              <a:buNone/>
              <a:defRPr sz="750"/>
            </a:lvl7pPr>
            <a:lvl8pPr marL="2670175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 fontAlgn="base"/>
            <a:r>
              <a:rPr lang="zh-CN" altLang="en-US" sz="11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4486"/>
            <a:ext cx="5486400" cy="472752"/>
          </a:xfrm>
        </p:spPr>
        <p:txBody>
          <a:bodyPr anchor="b"/>
          <a:lstStyle>
            <a:lvl1pPr algn="l">
              <a:defRPr sz="1670" b="1"/>
            </a:lvl1pPr>
          </a:lstStyle>
          <a:p>
            <a:pPr fontAlgn="base"/>
            <a:r>
              <a:rPr lang="zh-CN" altLang="en-US" sz="1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55"/>
            <a:ext cx="5486400" cy="343241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70"/>
            </a:lvl1pPr>
            <a:lvl2pPr marL="381000" indent="0">
              <a:buNone/>
              <a:defRPr sz="2335"/>
            </a:lvl2pPr>
            <a:lvl3pPr marL="762635" indent="0">
              <a:buNone/>
              <a:defRPr sz="2000"/>
            </a:lvl3pPr>
            <a:lvl4pPr marL="1143635" indent="0">
              <a:buNone/>
              <a:defRPr sz="1670"/>
            </a:lvl4pPr>
            <a:lvl5pPr marL="1525270" indent="0">
              <a:buNone/>
              <a:defRPr sz="1670"/>
            </a:lvl5pPr>
            <a:lvl6pPr marL="1906270" indent="0">
              <a:buNone/>
              <a:defRPr sz="1670"/>
            </a:lvl6pPr>
            <a:lvl7pPr marL="2288540" indent="0">
              <a:buNone/>
              <a:defRPr sz="1670"/>
            </a:lvl7pPr>
            <a:lvl8pPr marL="2670175" indent="0">
              <a:buNone/>
              <a:defRPr sz="1670"/>
            </a:lvl8pPr>
            <a:lvl9pPr marL="3051175" indent="0">
              <a:buNone/>
              <a:defRPr sz="167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7238"/>
            <a:ext cx="5486400" cy="671387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8540" indent="0">
              <a:buNone/>
              <a:defRPr sz="750"/>
            </a:lvl7pPr>
            <a:lvl8pPr marL="2670175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 fontAlgn="base"/>
            <a:r>
              <a:rPr lang="zh-CN" altLang="en-US" sz="11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FE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 userDrawn="1"/>
        </p:nvSpPr>
        <p:spPr>
          <a:xfrm>
            <a:off x="0" y="0"/>
            <a:ext cx="9144000" cy="978535"/>
          </a:xfrm>
          <a:prstGeom prst="rect">
            <a:avLst/>
          </a:prstGeom>
          <a:gradFill rotWithShape="1">
            <a:gsLst>
              <a:gs pos="0">
                <a:srgbClr val="86DBE2"/>
              </a:gs>
              <a:gs pos="100000">
                <a:srgbClr val="E8E1D7"/>
              </a:gs>
            </a:gsLst>
            <a:lin ang="0" scaled="1"/>
            <a:tileRect/>
          </a:gradFill>
          <a:ln w="9525">
            <a:noFill/>
          </a:ln>
        </p:spPr>
        <p:txBody>
          <a:bodyPr wrap="none" lIns="68591" tIns="34295" rIns="68591" bIns="34295" anchor="ctr"/>
          <a:p>
            <a:pPr algn="ctr">
              <a:buSzTx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978535"/>
            <a:ext cx="9144000" cy="7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134303"/>
            <a:ext cx="8229600" cy="954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base"/>
            <a:r>
              <a:rPr lang="zh-CN" altLang="en-US" sz="367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335088"/>
            <a:ext cx="8229600" cy="3775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fontAlgn="base"/>
            <a:r>
              <a:rPr lang="zh-CN" altLang="en-US" sz="267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indent="-285750" fontAlgn="base"/>
            <a:r>
              <a:rPr lang="zh-CN" altLang="en-US" sz="2335" strike="noStrike" noProof="1" dirty="0"/>
              <a:t>第二级</a:t>
            </a:r>
            <a:endParaRPr lang="zh-CN" altLang="en-US" strike="noStrike" noProof="1" dirty="0"/>
          </a:p>
          <a:p>
            <a:pPr lvl="2" indent="-228600" fontAlgn="base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indent="-228600" fontAlgn="base"/>
            <a:r>
              <a:rPr lang="zh-CN" altLang="en-US" sz="1670" strike="noStrike" noProof="1" dirty="0"/>
              <a:t>第四级</a:t>
            </a:r>
            <a:endParaRPr lang="zh-CN" altLang="en-US" strike="noStrike" noProof="1" dirty="0"/>
          </a:p>
          <a:p>
            <a:pPr lvl="4" indent="-228600" fontAlgn="base"/>
            <a:r>
              <a:rPr lang="zh-CN" altLang="en-US" sz="167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17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7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•"/>
        <a:defRPr sz="2670">
          <a:solidFill>
            <a:srgbClr val="333333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19760" indent="-23876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–"/>
        <a:defRPr sz="2335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2pPr>
      <a:lvl3pPr marL="953135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•"/>
        <a:defRPr sz="200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3pPr>
      <a:lvl4pPr marL="1334770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–"/>
        <a:defRPr sz="167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4pPr>
      <a:lvl5pPr marL="1715770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»"/>
        <a:defRPr sz="167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5pPr>
      <a:lvl6pPr marL="2098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7pPr>
      <a:lvl8pPr marL="2860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8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slide" Target="slide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slide" Target="slide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9144000" cy="141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3663" cy="5719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578475"/>
            <a:ext cx="9144000" cy="141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50338" y="0"/>
            <a:ext cx="93663" cy="5719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subTitle" idx="1"/>
          </p:nvPr>
        </p:nvSpPr>
        <p:spPr>
          <a:xfrm>
            <a:off x="6300470" y="2978150"/>
            <a:ext cx="2427605" cy="437515"/>
          </a:xfrm>
        </p:spPr>
        <p:txBody>
          <a:bodyPr vert="horz" wrap="square" lIns="68591" tIns="34295" rIns="68591" bIns="34295" anchor="t"/>
          <a:p>
            <a:pPr algn="dist" eaLnBrk="1" hangingPunct="1">
              <a:buClrTx/>
              <a:buSzTx/>
              <a:buFontTx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主讲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祝艳妮</a:t>
            </a:r>
            <a:endParaRPr lang="zh-CN" altLang="en-US" sz="1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605" y="3053080"/>
            <a:ext cx="1935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美术设计系</a:t>
            </a:r>
            <a:endParaRPr lang="zh-CN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3" name="图片 2" descr="01抬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7425"/>
            <a:ext cx="9144000" cy="199072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50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TextBox 25"/>
          <p:cNvSpPr/>
          <p:nvPr/>
        </p:nvSpPr>
        <p:spPr>
          <a:xfrm flipH="1">
            <a:off x="7125442" y="844578"/>
            <a:ext cx="2017129" cy="38989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68554" tIns="34277" rIns="68554" bIns="34277" rtlCol="0" anchor="t">
            <a:spAutoFit/>
          </a:bodyPr>
          <a:lstStyle/>
          <a:p>
            <a:pPr lvl="0" algn="ctr" fontAlgn="auto"/>
            <a:r>
              <a:rPr lang="en-US" altLang="zh-CN" sz="210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CONTENTS</a:t>
            </a:r>
            <a:endParaRPr lang="en-US" altLang="zh-CN" sz="2100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6731399" y="1276193"/>
            <a:ext cx="719839" cy="805815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zh-CN" altLang="en-US" sz="24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 录 </a:t>
            </a:r>
            <a:endParaRPr lang="zh-CN" altLang="en-US" sz="2400" b="1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14339" name="组合 16"/>
          <p:cNvGrpSpPr/>
          <p:nvPr/>
        </p:nvGrpSpPr>
        <p:grpSpPr>
          <a:xfrm>
            <a:off x="563225" y="802902"/>
            <a:ext cx="4514129" cy="383421"/>
            <a:chOff x="1182" y="894"/>
            <a:chExt cx="9479" cy="806"/>
          </a:xfrm>
          <a:solidFill>
            <a:srgbClr val="0070C0"/>
          </a:solidFill>
        </p:grpSpPr>
        <p:sp>
          <p:nvSpPr>
            <p:cNvPr id="6" name="MH_Entry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2" y="1002"/>
              <a:ext cx="7292" cy="699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3980" tIns="0" rIns="215917" bIns="0" anchor="ctr">
              <a:noAutofit/>
            </a:bodyPr>
            <a:lstStyle/>
            <a:p>
              <a:pPr algn="ctr" fontAlgn="auto"/>
              <a:r>
                <a:rPr lang="zh-CN" altLang="en-US" sz="1800" b="1" noProof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字体概述</a:t>
              </a:r>
              <a:endParaRPr lang="zh-CN" altLang="en-US" sz="1800" b="1" noProof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MH_Number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8311" y="894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lstStyle/>
            <a:p>
              <a:pPr lvl="0" algn="ctr" fontAlgn="auto">
                <a:buClrTx/>
                <a:buSzTx/>
                <a:buFontTx/>
              </a:pPr>
              <a:r>
                <a:rPr lang="zh-CN" sz="1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第一章</a:t>
              </a:r>
              <a:endParaRPr 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4342" name="MH_Entry_2"/>
          <p:cNvSpPr/>
          <p:nvPr>
            <p:custDataLst>
              <p:tags r:id="rId3"/>
            </p:custDataLst>
          </p:nvPr>
        </p:nvSpPr>
        <p:spPr>
          <a:xfrm>
            <a:off x="563225" y="1473294"/>
            <a:ext cx="3473415" cy="398901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188076" y="0"/>
              </a:cxn>
              <a:cxn ang="0">
                <a:pos x="4630320" y="531811"/>
              </a:cxn>
              <a:cxn ang="0">
                <a:pos x="0" y="531811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基本字体绘写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343" name="MH_Entry_3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63225" y="2227038"/>
            <a:ext cx="3530571" cy="333410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257648" y="0"/>
              </a:cxn>
              <a:cxn ang="0">
                <a:pos x="4707239" y="444003"/>
              </a:cxn>
              <a:cxn ang="0">
                <a:pos x="0" y="444003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新字体</a:t>
            </a: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设计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4" name="MH_Entry_4"/>
          <p:cNvSpPr/>
          <p:nvPr>
            <p:custDataLst>
              <p:tags r:id="rId6"/>
            </p:custDataLst>
          </p:nvPr>
        </p:nvSpPr>
        <p:spPr>
          <a:xfrm>
            <a:off x="563225" y="2906956"/>
            <a:ext cx="3530571" cy="332219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257647" y="0"/>
              </a:cxn>
              <a:cxn ang="0">
                <a:pos x="4707238" y="444003"/>
              </a:cxn>
              <a:cxn ang="0">
                <a:pos x="0" y="444003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/>
          <a:p>
            <a:pPr algn="ctr"/>
            <a:r>
              <a:rPr 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创意文字造型</a:t>
            </a:r>
            <a:endParaRPr 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3958050" y="1487583"/>
            <a:ext cx="1120495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1800" strike="noStrike" noProof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endParaRPr lang="zh-CN" sz="1800" strike="noStrike" noProof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036639" y="2161547"/>
            <a:ext cx="1119304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1800" strike="noStrike" noProof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endParaRPr lang="zh-CN" sz="1800" strike="noStrike" noProof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4036639" y="2855754"/>
            <a:ext cx="1119304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1800" strike="noStrike" noProof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第四章</a:t>
            </a:r>
            <a:endParaRPr lang="zh-CN" sz="1800" strike="noStrike" noProof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092315" y="2082165"/>
            <a:ext cx="204851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8019695" y="824336"/>
            <a:ext cx="1120495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p>
            <a:pPr lvl="0" algn="ctr" fontAlgn="auto">
              <a:spcBef>
                <a:spcPct val="0"/>
              </a:spcBef>
            </a:pPr>
            <a:r>
              <a:rPr lang="zh-CN" sz="2100" b="1" strike="noStrike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第一章</a:t>
            </a:r>
            <a:endParaRPr lang="zh-CN" sz="2100" b="1" strike="noStrike" noProof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563225" y="1226054"/>
            <a:ext cx="4514129" cy="397710"/>
            <a:chOff x="1182" y="2555"/>
            <a:chExt cx="9479" cy="836"/>
          </a:xfrm>
          <a:gradFill>
            <a:gsLst>
              <a:gs pos="0">
                <a:srgbClr val="00B0F0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6" name="MH_Entry_2"/>
            <p:cNvSpPr/>
            <p:nvPr>
              <p:custDataLst>
                <p:tags r:id="rId2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认识字体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p>
              <a:pPr lvl="0" algn="ctr" fontAlgn="auto">
                <a:spcBef>
                  <a:spcPct val="0"/>
                </a:spcBef>
              </a:pPr>
              <a:r>
                <a:rPr lang="en-US" altLang="zh-CN" sz="1800" strike="noStrike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1.</a:t>
              </a:r>
              <a:r>
                <a:rPr lang="en-US" sz="1800" strike="noStrike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lang="en-US" sz="1800" strike="noStrike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4"/>
          <p:cNvGrpSpPr/>
          <p:nvPr/>
        </p:nvGrpSpPr>
        <p:grpSpPr>
          <a:xfrm>
            <a:off x="563225" y="3323024"/>
            <a:ext cx="4592719" cy="397510"/>
            <a:chOff x="1182" y="4000"/>
            <a:chExt cx="9642" cy="835"/>
          </a:xfrm>
          <a:gradFill>
            <a:gsLst>
              <a:gs pos="0">
                <a:srgbClr val="00B0F0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10" name="MH_Entry_3">
              <a:hlinkClick r:id="rId4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2" y="4137"/>
              <a:ext cx="7413" cy="699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704" y="0"/>
                </a:cxn>
                <a:cxn ang="0">
                  <a:pos x="7413" y="699"/>
                </a:cxn>
                <a:cxn ang="0">
                  <a:pos x="0" y="699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拉丁字母的演变发展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MH_Number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8474" y="4000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p>
              <a:pPr lvl="0" algn="ctr" fontAlgn="auto">
                <a:buClrTx/>
                <a:buSzTx/>
                <a:buFontTx/>
              </a:pPr>
              <a:r>
                <a:rPr lang="en-US" altLang="zh-CN" sz="1800" strike="noStrike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1.3</a:t>
              </a:r>
              <a:endParaRPr lang="en-US" altLang="zh-CN" sz="1800" strike="noStrike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25"/>
          <p:cNvSpPr/>
          <p:nvPr/>
        </p:nvSpPr>
        <p:spPr>
          <a:xfrm flipH="1">
            <a:off x="5993040" y="826717"/>
            <a:ext cx="2017129" cy="38989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noFill/>
          </a:ln>
        </p:spPr>
        <p:txBody>
          <a:bodyPr wrap="square" lIns="68554" tIns="34277" rIns="68554" bIns="34277" rtlCol="0" anchor="t">
            <a:spAutoFit/>
          </a:bodyPr>
          <a:p>
            <a:pPr lvl="0" algn="ctr" fontAlgn="auto"/>
            <a:r>
              <a:rPr lang="zh-CN" altLang="en-US" sz="21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字体概述</a:t>
            </a:r>
            <a:endParaRPr lang="zh-CN" altLang="en-US" sz="2100" b="1" strike="noStrike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16" name="组合 31"/>
          <p:cNvGrpSpPr/>
          <p:nvPr/>
        </p:nvGrpSpPr>
        <p:grpSpPr>
          <a:xfrm>
            <a:off x="591803" y="2274004"/>
            <a:ext cx="4515320" cy="398780"/>
            <a:chOff x="1182" y="2555"/>
            <a:chExt cx="9479" cy="836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17" name="MH_Entry_2"/>
            <p:cNvSpPr/>
            <p:nvPr>
              <p:custDataLst>
                <p:tags r:id="rId7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p>
              <a:pPr algn="ctr"/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汉字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的演变发展</a:t>
              </a:r>
              <a:endParaRPr lang="zh-CN" altLang="en-US" sz="1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MH_Number_1">
              <a:hlinkClick r:id="" action="ppaction://noaction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p>
              <a:pPr lvl="0" algn="ctr" fontAlgn="auto">
                <a:buClrTx/>
                <a:buSzTx/>
                <a:buFontTx/>
              </a:pPr>
              <a:r>
                <a:rPr lang="en-US" altLang="zh-CN" sz="1800" b="1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1.2</a:t>
              </a:r>
              <a:endParaRPr lang="en-US" altLang="zh-CN" sz="1800" b="1" strike="noStrike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第1章-第2讲-汉字演变与发展-3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50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1968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第1章-第2讲-汉字演变与发展-3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5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默认设计模板">
  <a:themeElements>
    <a:clrScheme name="冰雪奇缘">
      <a:dk1>
        <a:srgbClr val="000000"/>
      </a:dk1>
      <a:lt1>
        <a:srgbClr val="FFFFFF"/>
      </a:lt1>
      <a:dk2>
        <a:srgbClr val="CBFCFE"/>
      </a:dk2>
      <a:lt2>
        <a:srgbClr val="91E5F9"/>
      </a:lt2>
      <a:accent1>
        <a:srgbClr val="7ADAFC"/>
      </a:accent1>
      <a:accent2>
        <a:srgbClr val="6BCCF7"/>
      </a:accent2>
      <a:accent3>
        <a:srgbClr val="2DB3FE"/>
      </a:accent3>
      <a:accent4>
        <a:srgbClr val="A6CFFD"/>
      </a:accent4>
      <a:accent5>
        <a:srgbClr val="FFE6FF"/>
      </a:accent5>
      <a:accent6>
        <a:srgbClr val="FECD00"/>
      </a:accent6>
      <a:hlink>
        <a:srgbClr val="70D2FF"/>
      </a:hlink>
      <a:folHlink>
        <a:srgbClr val="FEE8E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WPS 演示</Application>
  <PresentationFormat/>
  <Paragraphs>40</Paragraphs>
  <Slides>12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微软雅黑 Light</vt:lpstr>
      <vt:lpstr>Times New Roman</vt:lpstr>
      <vt:lpstr>华文楷体</vt:lpstr>
      <vt:lpstr>黑体</vt:lpstr>
      <vt:lpstr>Arial Unicode MS</vt:lpstr>
      <vt:lpstr>默认设计模板</vt:lpstr>
      <vt:lpstr>PowerPoint 演示文稿</vt:lpstr>
      <vt:lpstr>PowerPoint 演示文稿</vt:lpstr>
      <vt:lpstr>PowerPoint 演示文稿</vt:lpstr>
      <vt:lpstr>1.2.4  汉字印刷体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诗文人</cp:lastModifiedBy>
  <cp:revision>133</cp:revision>
  <dcterms:created xsi:type="dcterms:W3CDTF">2005-10-29T03:02:00Z</dcterms:created>
  <dcterms:modified xsi:type="dcterms:W3CDTF">2022-04-25T07:00:10Z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KSOSaveFontToCloudKey">
    <vt:lpwstr>477545992_embed</vt:lpwstr>
  </property>
  <property fmtid="{D5CDD505-2E9C-101B-9397-08002B2CF9AE}" pid="4" name="ICV">
    <vt:lpwstr>37127140F3AF4112A050EBFA2AA8781C</vt:lpwstr>
  </property>
  <property fmtid="{D5CDD505-2E9C-101B-9397-08002B2CF9AE}" pid="5" name="commondata">
    <vt:lpwstr>eyJoZGlkIjoiODdlMzE1ZTUwYTZlM2Y1Njc3MTAyZWMzNjgxYWVmZmUifQ==</vt:lpwstr>
  </property>
</Properties>
</file>