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29"/>
  </p:handoutMasterIdLst>
  <p:sldIdLst>
    <p:sldId id="1357" r:id="rId3"/>
    <p:sldId id="1358" r:id="rId4"/>
    <p:sldId id="1360" r:id="rId6"/>
    <p:sldId id="1040" r:id="rId7"/>
    <p:sldId id="1420" r:id="rId8"/>
    <p:sldId id="1421" r:id="rId9"/>
    <p:sldId id="1422" r:id="rId10"/>
    <p:sldId id="1423" r:id="rId11"/>
    <p:sldId id="1424" r:id="rId12"/>
    <p:sldId id="1425" r:id="rId13"/>
    <p:sldId id="1426" r:id="rId14"/>
    <p:sldId id="1427" r:id="rId15"/>
    <p:sldId id="1428" r:id="rId16"/>
    <p:sldId id="1429" r:id="rId17"/>
    <p:sldId id="1430" r:id="rId18"/>
    <p:sldId id="1431" r:id="rId19"/>
    <p:sldId id="1432" r:id="rId20"/>
    <p:sldId id="1433" r:id="rId21"/>
    <p:sldId id="1434" r:id="rId22"/>
    <p:sldId id="1435" r:id="rId23"/>
    <p:sldId id="1436" r:id="rId24"/>
    <p:sldId id="1437" r:id="rId25"/>
    <p:sldId id="1438" r:id="rId26"/>
    <p:sldId id="1439" r:id="rId27"/>
    <p:sldId id="1440" r:id="rId28"/>
  </p:sldIdLst>
  <p:sldSz cx="9144000" cy="5719445"/>
  <p:notesSz cx="6858000" cy="9144000"/>
  <p:embeddedFontLst>
    <p:embeddedFont>
      <p:font typeface="微软雅黑" panose="020B0503020204020204" charset="-122"/>
      <p:regular r:id="rId34"/>
    </p:embeddedFont>
    <p:embeddedFont>
      <p:font typeface="微软雅黑 Light" panose="020B0502040204020203" charset="-122"/>
      <p:regular r:id="rId35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3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1AC"/>
    <a:srgbClr val="FF83DB"/>
    <a:srgbClr val="FFC2ED"/>
    <a:srgbClr val="FFFFFF"/>
    <a:srgbClr val="EFEFEF"/>
    <a:srgbClr val="292929"/>
    <a:srgbClr val="2A282B"/>
    <a:srgbClr val="2A2829"/>
    <a:srgbClr val="F9F9FB"/>
    <a:srgbClr val="AD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70" autoAdjust="0"/>
  </p:normalViewPr>
  <p:slideViewPr>
    <p:cSldViewPr showGuides="1">
      <p:cViewPr varScale="1">
        <p:scale>
          <a:sx n="96" d="100"/>
          <a:sy n="96" d="100"/>
        </p:scale>
        <p:origin x="-822" y="-108"/>
      </p:cViewPr>
      <p:guideLst>
        <p:guide orient="horz" pos="1676"/>
        <p:guide pos="30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8975" y="685800"/>
            <a:ext cx="548005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341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7123"/>
            <a:ext cx="7772400" cy="1226241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41727"/>
            <a:ext cx="6400800" cy="1461955"/>
          </a:xfrm>
        </p:spPr>
        <p:txBody>
          <a:bodyPr/>
          <a:lstStyle>
            <a:lvl1pPr marL="0" indent="0" algn="ctr">
              <a:buNone/>
              <a:defRPr/>
            </a:lvl1pPr>
            <a:lvl2pPr marL="381000" indent="0" algn="ctr">
              <a:buNone/>
              <a:defRPr/>
            </a:lvl2pPr>
            <a:lvl3pPr marL="762635" indent="0" algn="ctr">
              <a:buNone/>
              <a:defRPr/>
            </a:lvl3pPr>
            <a:lvl4pPr marL="1143635" indent="0" algn="ctr">
              <a:buNone/>
              <a:defRPr/>
            </a:lvl4pPr>
            <a:lvl5pPr marL="1525270" indent="0" algn="ctr">
              <a:buNone/>
              <a:defRPr/>
            </a:lvl5pPr>
            <a:lvl6pPr marL="1906270" indent="0" algn="ctr">
              <a:buNone/>
              <a:defRPr/>
            </a:lvl6pPr>
            <a:lvl7pPr marL="2288540" indent="0" algn="ctr">
              <a:buNone/>
              <a:defRPr/>
            </a:lvl7pPr>
            <a:lvl8pPr marL="2670175" indent="0" algn="ctr">
              <a:buNone/>
              <a:defRPr/>
            </a:lvl8pPr>
            <a:lvl9pPr marL="3051175" indent="0" algn="ctr">
              <a:buNone/>
              <a:defRPr/>
            </a:lvl9pPr>
          </a:lstStyle>
          <a:p>
            <a:pPr fontAlgn="base"/>
            <a:r>
              <a:rPr lang="zh-CN" altLang="en-US" sz="267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8089"/>
            <a:ext cx="2057400" cy="4832133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8089"/>
            <a:ext cx="6019800" cy="483213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29093"/>
            <a:ext cx="8229600" cy="488113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/>
          </a:p>
        </p:txBody>
      </p:sp>
    </p:spTree>
  </p:cSld>
  <p:clrMapOvr>
    <a:masterClrMapping/>
  </p:clrMapOvr>
  <p:transition>
    <p:zoom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2"/>
          <p:cNvSpPr/>
          <p:nvPr userDrawn="1"/>
        </p:nvSpPr>
        <p:spPr>
          <a:xfrm>
            <a:off x="0" y="0"/>
            <a:ext cx="9144000" cy="978535"/>
          </a:xfrm>
          <a:prstGeom prst="rect">
            <a:avLst/>
          </a:prstGeom>
          <a:gradFill rotWithShape="1">
            <a:gsLst>
              <a:gs pos="0">
                <a:srgbClr val="86DBE2"/>
              </a:gs>
              <a:gs pos="100000">
                <a:srgbClr val="E8E1D7"/>
              </a:gs>
            </a:gsLst>
            <a:lin ang="0" scaled="1"/>
            <a:tileRect/>
          </a:gradFill>
          <a:ln w="9525">
            <a:noFill/>
          </a:ln>
        </p:spPr>
        <p:txBody>
          <a:bodyPr wrap="none" lIns="68591" tIns="34295" rIns="68591" bIns="34295" anchor="ctr"/>
          <a:lstStyle/>
          <a:p>
            <a:pPr algn="ctr">
              <a:buSzTx/>
            </a:pPr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58"/>
            <a:ext cx="8229600" cy="954088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978535"/>
            <a:ext cx="9144000" cy="755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6076"/>
            <a:ext cx="7772400" cy="1136193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pPr fontAlgn="base"/>
            <a:r>
              <a:rPr lang="zh-CN" altLang="en-US" sz="333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4674"/>
            <a:ext cx="7772400" cy="1251401"/>
          </a:xfrm>
        </p:spPr>
        <p:txBody>
          <a:bodyPr anchor="b"/>
          <a:lstStyle>
            <a:lvl1pPr marL="0" indent="0">
              <a:buNone/>
              <a:defRPr sz="1670"/>
            </a:lvl1pPr>
            <a:lvl2pPr marL="381000" indent="0">
              <a:buNone/>
              <a:defRPr sz="1500"/>
            </a:lvl2pPr>
            <a:lvl3pPr marL="762635" indent="0">
              <a:buNone/>
              <a:defRPr sz="1335"/>
            </a:lvl3pPr>
            <a:lvl4pPr marL="1143635" indent="0">
              <a:buNone/>
              <a:defRPr sz="1170"/>
            </a:lvl4pPr>
            <a:lvl5pPr marL="1525270" indent="0">
              <a:buNone/>
              <a:defRPr sz="1170"/>
            </a:lvl5pPr>
            <a:lvl6pPr marL="1906270" indent="0">
              <a:buNone/>
              <a:defRPr sz="1170"/>
            </a:lvl6pPr>
            <a:lvl7pPr marL="2288540" indent="0">
              <a:buNone/>
              <a:defRPr sz="1170"/>
            </a:lvl7pPr>
            <a:lvl8pPr marL="2670175" indent="0">
              <a:buNone/>
              <a:defRPr sz="1170"/>
            </a:lvl8pPr>
            <a:lvl9pPr marL="3051175" indent="0">
              <a:buNone/>
              <a:defRPr sz="1170"/>
            </a:lvl9pPr>
          </a:lstStyle>
          <a:p>
            <a:pPr lvl="0" fontAlgn="base"/>
            <a:r>
              <a:rPr lang="zh-CN" altLang="en-US" sz="167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4829"/>
            <a:ext cx="4038600" cy="3775394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7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z="233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6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4829"/>
            <a:ext cx="4038600" cy="3775394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7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z="233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6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93"/>
            <a:ext cx="8229600" cy="953449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0535"/>
            <a:ext cx="4040188" cy="53366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70" b="1"/>
            </a:lvl2pPr>
            <a:lvl3pPr marL="762635" indent="0">
              <a:buNone/>
              <a:defRPr sz="1500" b="1"/>
            </a:lvl3pPr>
            <a:lvl4pPr marL="1143635" indent="0">
              <a:buNone/>
              <a:defRPr sz="1335" b="1"/>
            </a:lvl4pPr>
            <a:lvl5pPr marL="1525270" indent="0">
              <a:buNone/>
              <a:defRPr sz="1335" b="1"/>
            </a:lvl5pPr>
            <a:lvl6pPr marL="1906270" indent="0">
              <a:buNone/>
              <a:defRPr sz="1335" b="1"/>
            </a:lvl6pPr>
            <a:lvl7pPr marL="2288540" indent="0">
              <a:buNone/>
              <a:defRPr sz="1335" b="1"/>
            </a:lvl7pPr>
            <a:lvl8pPr marL="2670175" indent="0">
              <a:buNone/>
              <a:defRPr sz="1335" b="1"/>
            </a:lvl8pPr>
            <a:lvl9pPr marL="3051175" indent="0">
              <a:buNone/>
              <a:defRPr sz="1335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4202"/>
            <a:ext cx="4040188" cy="3296021"/>
          </a:xfrm>
        </p:spPr>
        <p:txBody>
          <a:bodyPr/>
          <a:lstStyle>
            <a:lvl1pPr>
              <a:defRPr sz="2000"/>
            </a:lvl1pPr>
            <a:lvl2pPr>
              <a:defRPr sz="1670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67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3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3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80535"/>
            <a:ext cx="4041775" cy="53366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70" b="1"/>
            </a:lvl2pPr>
            <a:lvl3pPr marL="762635" indent="0">
              <a:buNone/>
              <a:defRPr sz="1500" b="1"/>
            </a:lvl3pPr>
            <a:lvl4pPr marL="1143635" indent="0">
              <a:buNone/>
              <a:defRPr sz="1335" b="1"/>
            </a:lvl4pPr>
            <a:lvl5pPr marL="1525270" indent="0">
              <a:buNone/>
              <a:defRPr sz="1335" b="1"/>
            </a:lvl5pPr>
            <a:lvl6pPr marL="1906270" indent="0">
              <a:buNone/>
              <a:defRPr sz="1335" b="1"/>
            </a:lvl6pPr>
            <a:lvl7pPr marL="2288540" indent="0">
              <a:buNone/>
              <a:defRPr sz="1335" b="1"/>
            </a:lvl7pPr>
            <a:lvl8pPr marL="2670175" indent="0">
              <a:buNone/>
              <a:defRPr sz="1335" b="1"/>
            </a:lvl8pPr>
            <a:lvl9pPr marL="3051175" indent="0">
              <a:buNone/>
              <a:defRPr sz="1335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4202"/>
            <a:ext cx="4041775" cy="3296021"/>
          </a:xfrm>
        </p:spPr>
        <p:txBody>
          <a:bodyPr/>
          <a:lstStyle>
            <a:lvl1pPr>
              <a:defRPr sz="2000"/>
            </a:lvl1pPr>
            <a:lvl2pPr>
              <a:defRPr sz="1670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67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3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3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768"/>
            <a:ext cx="3008313" cy="969340"/>
          </a:xfrm>
        </p:spPr>
        <p:txBody>
          <a:bodyPr anchor="b"/>
          <a:lstStyle>
            <a:lvl1pPr algn="l">
              <a:defRPr sz="1670" b="1"/>
            </a:lvl1pPr>
          </a:lstStyle>
          <a:p>
            <a:pPr fontAlgn="base"/>
            <a:r>
              <a:rPr lang="zh-CN" altLang="en-US" sz="1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768"/>
            <a:ext cx="5111750" cy="4882454"/>
          </a:xfrm>
        </p:spPr>
        <p:txBody>
          <a:bodyPr/>
          <a:lstStyle>
            <a:lvl1pPr>
              <a:defRPr sz="2670"/>
            </a:lvl1pPr>
            <a:lvl2pPr>
              <a:defRPr sz="2335"/>
            </a:lvl2pPr>
            <a:lvl3pPr>
              <a:defRPr sz="200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7108"/>
            <a:ext cx="3008313" cy="3913114"/>
          </a:xfrm>
        </p:spPr>
        <p:txBody>
          <a:bodyPr/>
          <a:lstStyle>
            <a:lvl1pPr marL="0" indent="0">
              <a:buNone/>
              <a:defRPr sz="1170"/>
            </a:lvl1pPr>
            <a:lvl2pPr marL="381000" indent="0">
              <a:buNone/>
              <a:defRPr sz="1000"/>
            </a:lvl2pPr>
            <a:lvl3pPr marL="762635" indent="0">
              <a:buNone/>
              <a:defRPr sz="835"/>
            </a:lvl3pPr>
            <a:lvl4pPr marL="1143635" indent="0">
              <a:buNone/>
              <a:defRPr sz="750"/>
            </a:lvl4pPr>
            <a:lvl5pPr marL="1525270" indent="0">
              <a:buNone/>
              <a:defRPr sz="750"/>
            </a:lvl5pPr>
            <a:lvl6pPr marL="1906270" indent="0">
              <a:buNone/>
              <a:defRPr sz="750"/>
            </a:lvl6pPr>
            <a:lvl7pPr marL="2288540" indent="0">
              <a:buNone/>
              <a:defRPr sz="750"/>
            </a:lvl7pPr>
            <a:lvl8pPr marL="2670175" indent="0">
              <a:buNone/>
              <a:defRPr sz="750"/>
            </a:lvl8pPr>
            <a:lvl9pPr marL="3051175" indent="0">
              <a:buNone/>
              <a:defRPr sz="750"/>
            </a:lvl9pPr>
          </a:lstStyle>
          <a:p>
            <a:pPr lvl="0" fontAlgn="base"/>
            <a:r>
              <a:rPr lang="zh-CN" altLang="en-US" sz="117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4486"/>
            <a:ext cx="5486400" cy="472752"/>
          </a:xfrm>
        </p:spPr>
        <p:txBody>
          <a:bodyPr anchor="b"/>
          <a:lstStyle>
            <a:lvl1pPr algn="l">
              <a:defRPr sz="1670" b="1"/>
            </a:lvl1pPr>
          </a:lstStyle>
          <a:p>
            <a:pPr fontAlgn="base"/>
            <a:r>
              <a:rPr lang="zh-CN" altLang="en-US" sz="1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55"/>
            <a:ext cx="5486400" cy="343241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70"/>
            </a:lvl1pPr>
            <a:lvl2pPr marL="381000" indent="0">
              <a:buNone/>
              <a:defRPr sz="2335"/>
            </a:lvl2pPr>
            <a:lvl3pPr marL="762635" indent="0">
              <a:buNone/>
              <a:defRPr sz="2000"/>
            </a:lvl3pPr>
            <a:lvl4pPr marL="1143635" indent="0">
              <a:buNone/>
              <a:defRPr sz="1670"/>
            </a:lvl4pPr>
            <a:lvl5pPr marL="1525270" indent="0">
              <a:buNone/>
              <a:defRPr sz="1670"/>
            </a:lvl5pPr>
            <a:lvl6pPr marL="1906270" indent="0">
              <a:buNone/>
              <a:defRPr sz="1670"/>
            </a:lvl6pPr>
            <a:lvl7pPr marL="2288540" indent="0">
              <a:buNone/>
              <a:defRPr sz="1670"/>
            </a:lvl7pPr>
            <a:lvl8pPr marL="2670175" indent="0">
              <a:buNone/>
              <a:defRPr sz="1670"/>
            </a:lvl8pPr>
            <a:lvl9pPr marL="3051175" indent="0">
              <a:buNone/>
              <a:defRPr sz="167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7238"/>
            <a:ext cx="5486400" cy="671387"/>
          </a:xfrm>
        </p:spPr>
        <p:txBody>
          <a:bodyPr/>
          <a:lstStyle>
            <a:lvl1pPr marL="0" indent="0">
              <a:buNone/>
              <a:defRPr sz="1170"/>
            </a:lvl1pPr>
            <a:lvl2pPr marL="381000" indent="0">
              <a:buNone/>
              <a:defRPr sz="1000"/>
            </a:lvl2pPr>
            <a:lvl3pPr marL="762635" indent="0">
              <a:buNone/>
              <a:defRPr sz="835"/>
            </a:lvl3pPr>
            <a:lvl4pPr marL="1143635" indent="0">
              <a:buNone/>
              <a:defRPr sz="750"/>
            </a:lvl4pPr>
            <a:lvl5pPr marL="1525270" indent="0">
              <a:buNone/>
              <a:defRPr sz="750"/>
            </a:lvl5pPr>
            <a:lvl6pPr marL="1906270" indent="0">
              <a:buNone/>
              <a:defRPr sz="750"/>
            </a:lvl6pPr>
            <a:lvl7pPr marL="2288540" indent="0">
              <a:buNone/>
              <a:defRPr sz="750"/>
            </a:lvl7pPr>
            <a:lvl8pPr marL="2670175" indent="0">
              <a:buNone/>
              <a:defRPr sz="750"/>
            </a:lvl8pPr>
            <a:lvl9pPr marL="3051175" indent="0">
              <a:buNone/>
              <a:defRPr sz="750"/>
            </a:lvl9pPr>
          </a:lstStyle>
          <a:p>
            <a:pPr lvl="0" fontAlgn="base"/>
            <a:r>
              <a:rPr lang="zh-CN" altLang="en-US" sz="117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FE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978535"/>
          </a:xfrm>
          <a:prstGeom prst="rect">
            <a:avLst/>
          </a:prstGeom>
          <a:gradFill rotWithShape="1">
            <a:gsLst>
              <a:gs pos="0">
                <a:srgbClr val="86DBE2"/>
              </a:gs>
              <a:gs pos="100000">
                <a:srgbClr val="E8E1D7"/>
              </a:gs>
            </a:gsLst>
            <a:lin ang="0" scaled="1"/>
            <a:tileRect/>
          </a:gradFill>
          <a:ln w="9525">
            <a:noFill/>
          </a:ln>
        </p:spPr>
        <p:txBody>
          <a:bodyPr wrap="none" lIns="68591" tIns="34295" rIns="68591" bIns="34295" anchor="ctr"/>
          <a:lstStyle/>
          <a:p>
            <a:pPr algn="ctr">
              <a:buSzTx/>
            </a:pPr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978535"/>
            <a:ext cx="9144000" cy="755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134303"/>
            <a:ext cx="8229600" cy="954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fontAlgn="base"/>
            <a:r>
              <a:rPr lang="zh-CN" altLang="en-US" sz="367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335088"/>
            <a:ext cx="8229600" cy="3775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indent="-285750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indent="-228600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indent="-228600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indent="-228600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17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1017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17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1017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170">
                <a:solidFill>
                  <a:schemeClr val="accent1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思源黑体 CN Bold" panose="020B0800000000000000" charset="-122"/>
          <a:ea typeface="思源黑体 CN Bold" panose="020B0800000000000000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hangingPunct="0">
        <a:lnSpc>
          <a:spcPct val="150000"/>
        </a:lnSpc>
        <a:spcBef>
          <a:spcPts val="80"/>
        </a:spcBef>
        <a:spcAft>
          <a:spcPct val="0"/>
        </a:spcAft>
        <a:buChar char="•"/>
        <a:defRPr sz="2000">
          <a:solidFill>
            <a:srgbClr val="333333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19760" indent="-238760" algn="l" rtl="0" eaLnBrk="0" fontAlgn="base" hangingPunct="0">
        <a:lnSpc>
          <a:spcPct val="150000"/>
        </a:lnSpc>
        <a:spcBef>
          <a:spcPts val="80"/>
        </a:spcBef>
        <a:spcAft>
          <a:spcPct val="0"/>
        </a:spcAft>
        <a:buChar char="–"/>
        <a:defRPr sz="2000">
          <a:solidFill>
            <a:srgbClr val="333333"/>
          </a:solidFill>
          <a:latin typeface="微软雅黑" panose="020B0503020204020204" charset="-122"/>
          <a:ea typeface="微软雅黑" panose="020B0503020204020204" charset="-122"/>
        </a:defRPr>
      </a:lvl2pPr>
      <a:lvl3pPr marL="953135" indent="-190500" algn="l" rtl="0" eaLnBrk="0" fontAlgn="base" hangingPunct="0">
        <a:lnSpc>
          <a:spcPct val="150000"/>
        </a:lnSpc>
        <a:spcBef>
          <a:spcPts val="80"/>
        </a:spcBef>
        <a:spcAft>
          <a:spcPct val="0"/>
        </a:spcAft>
        <a:buChar char="•"/>
        <a:defRPr sz="2000">
          <a:solidFill>
            <a:srgbClr val="333333"/>
          </a:solidFill>
          <a:latin typeface="微软雅黑" panose="020B0503020204020204" charset="-122"/>
          <a:ea typeface="微软雅黑" panose="020B0503020204020204" charset="-122"/>
        </a:defRPr>
      </a:lvl3pPr>
      <a:lvl4pPr marL="1334770" indent="-190500" algn="l" rtl="0" eaLnBrk="0" fontAlgn="base" hangingPunct="0">
        <a:lnSpc>
          <a:spcPct val="150000"/>
        </a:lnSpc>
        <a:spcBef>
          <a:spcPts val="80"/>
        </a:spcBef>
        <a:spcAft>
          <a:spcPct val="0"/>
        </a:spcAft>
        <a:buChar char="–"/>
        <a:defRPr sz="2000">
          <a:solidFill>
            <a:srgbClr val="333333"/>
          </a:solidFill>
          <a:latin typeface="微软雅黑" panose="020B0503020204020204" charset="-122"/>
          <a:ea typeface="微软雅黑" panose="020B0503020204020204" charset="-122"/>
        </a:defRPr>
      </a:lvl4pPr>
      <a:lvl5pPr marL="1715770" indent="-190500" algn="l" rtl="0" eaLnBrk="0" fontAlgn="base" hangingPunct="0">
        <a:lnSpc>
          <a:spcPct val="150000"/>
        </a:lnSpc>
        <a:spcBef>
          <a:spcPts val="80"/>
        </a:spcBef>
        <a:spcAft>
          <a:spcPct val="0"/>
        </a:spcAft>
        <a:buChar char="»"/>
        <a:defRPr sz="1400">
          <a:solidFill>
            <a:srgbClr val="333333"/>
          </a:solidFill>
          <a:latin typeface="微软雅黑" panose="020B0503020204020204" charset="-122"/>
          <a:ea typeface="微软雅黑" panose="020B0503020204020204" charset="-122"/>
        </a:defRPr>
      </a:lvl5pPr>
      <a:lvl6pPr marL="2098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accent1"/>
          </a:solidFill>
          <a:latin typeface="+mn-lt"/>
          <a:ea typeface="+mn-ea"/>
        </a:defRPr>
      </a:lvl6pPr>
      <a:lvl7pPr marL="2479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accent1"/>
          </a:solidFill>
          <a:latin typeface="+mn-lt"/>
          <a:ea typeface="+mn-ea"/>
        </a:defRPr>
      </a:lvl7pPr>
      <a:lvl8pPr marL="286067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accent1"/>
          </a:solidFill>
          <a:latin typeface="+mn-lt"/>
          <a:ea typeface="+mn-ea"/>
        </a:defRPr>
      </a:lvl8pPr>
      <a:lvl9pPr marL="324167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854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1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41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68591" tIns="34295" rIns="68591" bIns="34295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3663" cy="5719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68591" tIns="34295" rIns="68591" bIns="34295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578475"/>
            <a:ext cx="9144000" cy="141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68591" tIns="34295" rIns="68591" bIns="34295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50338" y="0"/>
            <a:ext cx="93663" cy="5719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68591" tIns="34295" rIns="68591" bIns="34295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Grp="1"/>
          </p:cNvSpPr>
          <p:nvPr>
            <p:ph type="subTitle" idx="1"/>
          </p:nvPr>
        </p:nvSpPr>
        <p:spPr>
          <a:xfrm>
            <a:off x="6300470" y="2978150"/>
            <a:ext cx="2427605" cy="437515"/>
          </a:xfrm>
        </p:spPr>
        <p:txBody>
          <a:bodyPr vert="horz" wrap="square" lIns="68591" tIns="34295" rIns="68591" bIns="34295" anchor="t"/>
          <a:p>
            <a:pPr algn="dist" eaLnBrk="1" hangingPunct="1">
              <a:buClrTx/>
              <a:buSzTx/>
              <a:buFontTx/>
            </a:pPr>
            <a:r>
              <a: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主讲</a:t>
            </a:r>
            <a:r>
              <a:rPr lang="en-US" altLang="zh-CN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/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祝艳妮</a:t>
            </a:r>
            <a:endParaRPr lang="zh-CN" altLang="en-US" sz="15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5605" y="3053080"/>
            <a:ext cx="19354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美术设计系</a:t>
            </a:r>
            <a:endParaRPr lang="zh-CN" sz="16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18" name="图片 17" descr="01抬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7425"/>
            <a:ext cx="9144000" cy="198882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5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5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5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32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4445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32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4445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4445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32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7125442" y="844578"/>
            <a:ext cx="2017129" cy="38989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lIns="68554" tIns="34277" rIns="68554" bIns="34277" rtlCol="0" anchor="t">
            <a:spAutoFit/>
          </a:bodyPr>
          <a:lstStyle/>
          <a:p>
            <a:pPr lvl="0" algn="ctr" fontAlgn="auto"/>
            <a:r>
              <a:rPr lang="en-US" altLang="zh-CN" sz="21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CONTENTS</a:t>
            </a:r>
            <a:endParaRPr lang="en-US" altLang="zh-CN" sz="2100" strike="noStrike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6731399" y="1276193"/>
            <a:ext cx="719839" cy="805815"/>
          </a:xfrm>
          <a:prstGeom prst="rect">
            <a:avLst/>
          </a:prstGeom>
          <a:noFill/>
        </p:spPr>
        <p:txBody>
          <a:bodyPr wrap="square" lIns="68554" tIns="34277" rIns="68554" bIns="34277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zh-CN" altLang="en-US" sz="24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目 录 </a:t>
            </a:r>
            <a:endParaRPr lang="zh-CN" altLang="en-US" sz="2400" b="1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" name="MH_Entry_1">
            <a:hlinkClick r:id="" action="ppaction://noaction"/>
          </p:cNvPr>
          <p:cNvSpPr/>
          <p:nvPr>
            <p:custDataLst>
              <p:tags r:id="rId1"/>
            </p:custDataLst>
          </p:nvPr>
        </p:nvSpPr>
        <p:spPr>
          <a:xfrm>
            <a:off x="563245" y="854075"/>
            <a:ext cx="3472815" cy="332740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00B0F0"/>
          </a:solidFill>
          <a:ln w="9525">
            <a:noFill/>
          </a:ln>
        </p:spPr>
        <p:txBody>
          <a:bodyPr wrap="square" lIns="53980" tIns="0" rIns="215917" bIns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字体概述</a:t>
            </a:r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3957955" y="802640"/>
            <a:ext cx="1119505" cy="3841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r>
              <a:rPr 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第一章</a:t>
            </a:r>
            <a:endParaRPr lang="zh-CN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342" name="MH_Entry_2"/>
          <p:cNvSpPr txBox="1"/>
          <p:nvPr>
            <p:custDataLst>
              <p:tags r:id="rId3"/>
            </p:custDataLst>
          </p:nvPr>
        </p:nvSpPr>
        <p:spPr>
          <a:xfrm>
            <a:off x="563225" y="1473294"/>
            <a:ext cx="3473415" cy="398901"/>
          </a:xfrm>
          <a:custGeom>
            <a:avLst/>
            <a:gdLst>
              <a:gd name="txL" fmla="*/ 0 w 2773194"/>
              <a:gd name="txT" fmla="*/ 0 h 253350"/>
              <a:gd name="txR" fmla="*/ 2773194 w 2773194"/>
              <a:gd name="txB" fmla="*/ 253350 h 253350"/>
            </a:gdLst>
            <a:ahLst/>
            <a:cxnLst>
              <a:cxn ang="0">
                <a:pos x="0" y="0"/>
              </a:cxn>
              <a:cxn ang="0">
                <a:pos x="4188076" y="0"/>
              </a:cxn>
              <a:cxn ang="0">
                <a:pos x="4630320" y="531811"/>
              </a:cxn>
              <a:cxn ang="0">
                <a:pos x="0" y="531811"/>
              </a:cxn>
            </a:cxnLst>
            <a:rect l="txL" t="txT" r="txR" b="tx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wrap="square" lIns="53980" tIns="0" rIns="215917" bIns="0" anchor="ctr">
            <a:noAutofit/>
          </a:bodyPr>
          <a:lstStyle/>
          <a:p>
            <a:pPr lvl="0" algn="ctr" fontAlgn="auto">
              <a:buClrTx/>
              <a:buSzTx/>
              <a:buFontTx/>
            </a:pPr>
            <a:r>
              <a:rPr lang="zh-CN" altLang="en-US" sz="18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基本字体绘写</a:t>
            </a:r>
            <a:endParaRPr lang="zh-CN" altLang="en-US" sz="1800" b="1" dirty="0" smtClean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343" name="MH_Entry_3">
            <a:hlinkClick r:id=""/>
          </p:cNvPr>
          <p:cNvSpPr/>
          <p:nvPr>
            <p:custDataLst>
              <p:tags r:id="rId4"/>
            </p:custDataLst>
          </p:nvPr>
        </p:nvSpPr>
        <p:spPr>
          <a:xfrm>
            <a:off x="563225" y="2227038"/>
            <a:ext cx="3530571" cy="333410"/>
          </a:xfrm>
          <a:custGeom>
            <a:avLst/>
            <a:gdLst>
              <a:gd name="txL" fmla="*/ 0 w 2773194"/>
              <a:gd name="txT" fmla="*/ 0 h 253350"/>
              <a:gd name="txR" fmla="*/ 2773194 w 2773194"/>
              <a:gd name="txB" fmla="*/ 253350 h 253350"/>
            </a:gdLst>
            <a:ahLst/>
            <a:cxnLst>
              <a:cxn ang="0">
                <a:pos x="0" y="0"/>
              </a:cxn>
              <a:cxn ang="0">
                <a:pos x="4257648" y="0"/>
              </a:cxn>
              <a:cxn ang="0">
                <a:pos x="4707239" y="444003"/>
              </a:cxn>
              <a:cxn ang="0">
                <a:pos x="0" y="444003"/>
              </a:cxn>
            </a:cxnLst>
            <a:rect l="txL" t="txT" r="txR" b="tx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00B0F0"/>
          </a:solidFill>
          <a:ln w="9525">
            <a:noFill/>
          </a:ln>
        </p:spPr>
        <p:txBody>
          <a:bodyPr wrap="square" lIns="53980" tIns="0" rIns="215917" bIns="0" anchor="ctr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新字体</a:t>
            </a: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设计</a:t>
            </a:r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4" name="MH_Entry_4"/>
          <p:cNvSpPr/>
          <p:nvPr>
            <p:custDataLst>
              <p:tags r:id="rId5"/>
            </p:custDataLst>
          </p:nvPr>
        </p:nvSpPr>
        <p:spPr>
          <a:xfrm>
            <a:off x="563225" y="2906956"/>
            <a:ext cx="3530571" cy="332219"/>
          </a:xfrm>
          <a:custGeom>
            <a:avLst/>
            <a:gdLst>
              <a:gd name="txL" fmla="*/ 0 w 2773194"/>
              <a:gd name="txT" fmla="*/ 0 h 253350"/>
              <a:gd name="txR" fmla="*/ 2773194 w 2773194"/>
              <a:gd name="txB" fmla="*/ 253350 h 253350"/>
            </a:gdLst>
            <a:ahLst/>
            <a:cxnLst>
              <a:cxn ang="0">
                <a:pos x="0" y="0"/>
              </a:cxn>
              <a:cxn ang="0">
                <a:pos x="4257647" y="0"/>
              </a:cxn>
              <a:cxn ang="0">
                <a:pos x="4707238" y="444003"/>
              </a:cxn>
              <a:cxn ang="0">
                <a:pos x="0" y="444003"/>
              </a:cxn>
            </a:cxnLst>
            <a:rect l="txL" t="txT" r="txR" b="tx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00B0F0"/>
          </a:solidFill>
          <a:ln w="9525">
            <a:noFill/>
          </a:ln>
        </p:spPr>
        <p:txBody>
          <a:bodyPr wrap="square" lIns="53980" tIns="0" rIns="215917" bIns="0" anchor="ctr"/>
          <a:lstStyle/>
          <a:p>
            <a:pPr algn="ctr"/>
            <a:r>
              <a:rPr 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创意字设计</a:t>
            </a:r>
            <a:endParaRPr 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3958050" y="1487583"/>
            <a:ext cx="1120495" cy="3846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 cap="sq">
            <a:solidFill>
              <a:schemeClr val="accent4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r>
              <a:rPr lang="zh-CN" sz="1800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第二章</a:t>
            </a:r>
            <a:endParaRPr lang="zh-CN" sz="1800" dirty="0" smtClean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036639" y="2161547"/>
            <a:ext cx="1119304" cy="3846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<a:noAutofit/>
          </a:bodyPr>
          <a:lstStyle/>
          <a:p>
            <a:pPr lvl="0" algn="ctr" fontAlgn="auto">
              <a:spcBef>
                <a:spcPct val="0"/>
              </a:spcBef>
            </a:pPr>
            <a:r>
              <a:rPr lang="zh-CN" sz="1800" strike="noStrike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第三章</a:t>
            </a:r>
            <a:endParaRPr lang="zh-CN" sz="1800" strike="noStrike" noProof="1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036639" y="2855754"/>
            <a:ext cx="1119304" cy="3846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<a:noAutofit/>
          </a:bodyPr>
          <a:lstStyle/>
          <a:p>
            <a:pPr lvl="0" algn="ctr" fontAlgn="auto">
              <a:spcBef>
                <a:spcPct val="0"/>
              </a:spcBef>
            </a:pPr>
            <a:r>
              <a:rPr lang="zh-CN" sz="1800" strike="noStrike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第四章</a:t>
            </a:r>
            <a:endParaRPr lang="zh-CN" sz="1800" strike="noStrike" noProof="1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5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32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5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5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Number_1">
            <a:hlinkClick r:id="" action="ppaction://noaction"/>
          </p:cNvPr>
          <p:cNvSpPr/>
          <p:nvPr>
            <p:custDataLst>
              <p:tags r:id="rId1"/>
            </p:custDataLst>
          </p:nvPr>
        </p:nvSpPr>
        <p:spPr>
          <a:xfrm>
            <a:off x="8019695" y="824336"/>
            <a:ext cx="1120495" cy="3846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4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<a:noAutofit/>
          </a:bodyPr>
          <a:lstStyle/>
          <a:p>
            <a:pPr lvl="0" algn="ctr" fontAlgn="auto">
              <a:spcBef>
                <a:spcPct val="0"/>
              </a:spcBef>
            </a:pPr>
            <a:r>
              <a:rPr lang="zh-CN" sz="2100" b="1" strike="noStrike" noProof="1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第二章</a:t>
            </a:r>
            <a:endParaRPr lang="zh-CN" sz="2100" b="1" strike="noStrike" noProof="1" smtClean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0482" name="组合 3"/>
          <p:cNvGrpSpPr/>
          <p:nvPr/>
        </p:nvGrpSpPr>
        <p:grpSpPr>
          <a:xfrm>
            <a:off x="563225" y="1393059"/>
            <a:ext cx="4514129" cy="397710"/>
            <a:chOff x="1182" y="2555"/>
            <a:chExt cx="9479" cy="836"/>
          </a:xfr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grpSpPr>
        <p:sp>
          <p:nvSpPr>
            <p:cNvPr id="20483" name="MH_Entry_2"/>
            <p:cNvSpPr/>
            <p:nvPr>
              <p:custDataLst>
                <p:tags r:id="rId2"/>
              </p:custDataLst>
            </p:nvPr>
          </p:nvSpPr>
          <p:spPr>
            <a:xfrm>
              <a:off x="1182" y="2555"/>
              <a:ext cx="7292" cy="837"/>
            </a:xfrm>
            <a:custGeom>
              <a:avLst/>
              <a:gdLst>
                <a:gd name="txL" fmla="*/ 0 w 2773194"/>
                <a:gd name="txT" fmla="*/ 0 h 253350"/>
                <a:gd name="txR" fmla="*/ 2773194 w 2773194"/>
                <a:gd name="txB" fmla="*/ 253350 h 253350"/>
              </a:gdLst>
              <a:ahLst/>
              <a:cxnLst>
                <a:cxn ang="0">
                  <a:pos x="0" y="0"/>
                </a:cxn>
                <a:cxn ang="0">
                  <a:pos x="6595" y="0"/>
                </a:cxn>
                <a:cxn ang="0">
                  <a:pos x="7292" y="837"/>
                </a:cxn>
                <a:cxn ang="0">
                  <a:pos x="0" y="837"/>
                </a:cxn>
              </a:cxnLst>
              <a:rect l="txL" t="txT" r="txR" b="tx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wrap="square" lIns="53980" tIns="0" rIns="215917" bIns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汉字的结构特征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MH_Number_1">
              <a:hlinkClick r:id="" action="ppaction://noaction"/>
            </p:cNvPr>
            <p:cNvSpPr/>
            <p:nvPr>
              <p:custDataLst>
                <p:tags r:id="rId3"/>
              </p:custDataLst>
            </p:nvPr>
          </p:nvSpPr>
          <p:spPr>
            <a:xfrm>
              <a:off x="8311" y="2585"/>
              <a:ext cx="2351" cy="80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sq">
              <a:solidFill>
                <a:srgbClr val="7030A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  <a:noAutofit/>
            </a:bodyPr>
            <a:lstStyle/>
            <a:p>
              <a:pPr lvl="0" algn="ctr" fontAlgn="auto">
                <a:spcBef>
                  <a:spcPct val="0"/>
                </a:spcBef>
              </a:pPr>
              <a:r>
                <a:rPr lang="en-US" altLang="zh-CN" sz="1800" strike="noStrike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2.1.</a:t>
              </a:r>
              <a:r>
                <a:rPr lang="en-US" sz="1800" strike="noStrike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1</a:t>
              </a:r>
              <a:endParaRPr lang="en-US" sz="1800" strike="noStrike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25"/>
          <p:cNvSpPr/>
          <p:nvPr/>
        </p:nvSpPr>
        <p:spPr>
          <a:xfrm flipH="1">
            <a:off x="5993040" y="826717"/>
            <a:ext cx="2017129" cy="38989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 w="9525">
            <a:noFill/>
          </a:ln>
        </p:spPr>
        <p:txBody>
          <a:bodyPr wrap="square" lIns="68554" tIns="34277" rIns="68554" bIns="34277" rtlCol="0" anchor="t">
            <a:spAutoFit/>
          </a:bodyPr>
          <a:lstStyle/>
          <a:p>
            <a:pPr lvl="0" algn="ctr" fontAlgn="auto"/>
            <a:r>
              <a:rPr lang="zh-CN" altLang="en-US" sz="21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基本字体绘写</a:t>
            </a:r>
            <a:endParaRPr lang="zh-CN" altLang="en-US" sz="2100" b="1" strike="noStrike" noProof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grpSp>
        <p:nvGrpSpPr>
          <p:cNvPr id="20499" name="组合 31"/>
          <p:cNvGrpSpPr/>
          <p:nvPr/>
        </p:nvGrpSpPr>
        <p:grpSpPr>
          <a:xfrm>
            <a:off x="563228" y="2181294"/>
            <a:ext cx="4515320" cy="398780"/>
            <a:chOff x="1182" y="2555"/>
            <a:chExt cx="9479" cy="836"/>
          </a:xfr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grpSpPr>
        <p:sp>
          <p:nvSpPr>
            <p:cNvPr id="20500" name="MH_Entry_2"/>
            <p:cNvSpPr/>
            <p:nvPr>
              <p:custDataLst>
                <p:tags r:id="rId4"/>
              </p:custDataLst>
            </p:nvPr>
          </p:nvSpPr>
          <p:spPr>
            <a:xfrm>
              <a:off x="1182" y="2555"/>
              <a:ext cx="7292" cy="837"/>
            </a:xfrm>
            <a:custGeom>
              <a:avLst/>
              <a:gdLst>
                <a:gd name="txL" fmla="*/ 0 w 2773194"/>
                <a:gd name="txT" fmla="*/ 0 h 253350"/>
                <a:gd name="txR" fmla="*/ 2773194 w 2773194"/>
                <a:gd name="txB" fmla="*/ 253350 h 253350"/>
              </a:gdLst>
              <a:ahLst/>
              <a:cxnLst>
                <a:cxn ang="0">
                  <a:pos x="0" y="0"/>
                </a:cxn>
                <a:cxn ang="0">
                  <a:pos x="6595" y="0"/>
                </a:cxn>
                <a:cxn ang="0">
                  <a:pos x="7292" y="837"/>
                </a:cxn>
                <a:cxn ang="0">
                  <a:pos x="0" y="837"/>
                </a:cxn>
              </a:cxnLst>
              <a:rect l="txL" t="txT" r="txR" b="tx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wrap="square" lIns="53980" tIns="0" rIns="215917" bIns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汉字的绘写法则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4" name="MH_Number_1">
              <a:hlinkClick r:id="" action="ppaction://noaction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8311" y="2585"/>
              <a:ext cx="2351" cy="80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sq">
              <a:solidFill>
                <a:srgbClr val="7030A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  <a:noAutofit/>
            </a:bodyPr>
            <a:lstStyle/>
            <a:p>
              <a:pPr lvl="0" algn="ctr" fontAlgn="auto">
                <a:buClrTx/>
                <a:buSzTx/>
                <a:buFontTx/>
              </a:pPr>
              <a:r>
                <a:rPr lang="en-US" altLang="zh-CN" sz="1800" strike="noStrike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2.1.2</a:t>
              </a:r>
              <a:endParaRPr lang="en-US" altLang="zh-CN" sz="1800" strike="noStrike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grpSp>
        <p:nvGrpSpPr>
          <p:cNvPr id="3" name="组合 31"/>
          <p:cNvGrpSpPr/>
          <p:nvPr/>
        </p:nvGrpSpPr>
        <p:grpSpPr>
          <a:xfrm>
            <a:off x="562593" y="2970599"/>
            <a:ext cx="4515320" cy="398780"/>
            <a:chOff x="1182" y="2555"/>
            <a:chExt cx="9479" cy="836"/>
          </a:xfr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grpSpPr>
        <p:sp>
          <p:nvSpPr>
            <p:cNvPr id="4" name="MH_Entry_2"/>
            <p:cNvSpPr/>
            <p:nvPr>
              <p:custDataLst>
                <p:tags r:id="rId6"/>
              </p:custDataLst>
            </p:nvPr>
          </p:nvSpPr>
          <p:spPr>
            <a:xfrm>
              <a:off x="1182" y="2555"/>
              <a:ext cx="7292" cy="837"/>
            </a:xfrm>
            <a:custGeom>
              <a:avLst/>
              <a:gdLst>
                <a:gd name="txL" fmla="*/ 0 w 2773194"/>
                <a:gd name="txT" fmla="*/ 0 h 253350"/>
                <a:gd name="txR" fmla="*/ 2773194 w 2773194"/>
                <a:gd name="txB" fmla="*/ 253350 h 253350"/>
              </a:gdLst>
              <a:ahLst/>
              <a:cxnLst>
                <a:cxn ang="0">
                  <a:pos x="0" y="0"/>
                </a:cxn>
                <a:cxn ang="0">
                  <a:pos x="6595" y="0"/>
                </a:cxn>
                <a:cxn ang="0">
                  <a:pos x="7292" y="837"/>
                </a:cxn>
                <a:cxn ang="0">
                  <a:pos x="0" y="837"/>
                </a:cxn>
              </a:cxnLst>
              <a:rect l="txL" t="txT" r="txR" b="tx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wrap="square" lIns="53980" tIns="0" rIns="215917" bIns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拉丁字母的结构特征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" name="MH_Number_1">
              <a:hlinkClick r:id="" action="ppaction://noaction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8311" y="2585"/>
              <a:ext cx="2351" cy="80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sq">
              <a:solidFill>
                <a:srgbClr val="7030A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  <a:noAutofit/>
            </a:bodyPr>
            <a:lstStyle/>
            <a:p>
              <a:pPr lvl="0" algn="ctr" fontAlgn="auto">
                <a:buClrTx/>
                <a:buSzTx/>
                <a:buFontTx/>
              </a:pPr>
              <a:r>
                <a:rPr lang="en-US" altLang="zh-CN" sz="1800" strike="noStrike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2.2.1</a:t>
              </a:r>
              <a:endParaRPr lang="en-US" altLang="zh-CN" sz="1800" strike="noStrike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1"/>
          <p:cNvGrpSpPr/>
          <p:nvPr/>
        </p:nvGrpSpPr>
        <p:grpSpPr>
          <a:xfrm>
            <a:off x="562593" y="3759904"/>
            <a:ext cx="4515320" cy="398780"/>
            <a:chOff x="1182" y="2555"/>
            <a:chExt cx="9479" cy="836"/>
          </a:xfr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grpSpPr>
        <p:sp>
          <p:nvSpPr>
            <p:cNvPr id="8" name="MH_Entry_2"/>
            <p:cNvSpPr/>
            <p:nvPr>
              <p:custDataLst>
                <p:tags r:id="rId8"/>
              </p:custDataLst>
            </p:nvPr>
          </p:nvSpPr>
          <p:spPr>
            <a:xfrm>
              <a:off x="1182" y="2555"/>
              <a:ext cx="7292" cy="837"/>
            </a:xfrm>
            <a:custGeom>
              <a:avLst/>
              <a:gdLst>
                <a:gd name="txL" fmla="*/ 0 w 2773194"/>
                <a:gd name="txT" fmla="*/ 0 h 253350"/>
                <a:gd name="txR" fmla="*/ 2773194 w 2773194"/>
                <a:gd name="txB" fmla="*/ 253350 h 253350"/>
              </a:gdLst>
              <a:ahLst/>
              <a:cxnLst>
                <a:cxn ang="0">
                  <a:pos x="0" y="0"/>
                </a:cxn>
                <a:cxn ang="0">
                  <a:pos x="6595" y="0"/>
                </a:cxn>
                <a:cxn ang="0">
                  <a:pos x="7292" y="837"/>
                </a:cxn>
                <a:cxn ang="0">
                  <a:pos x="0" y="837"/>
                </a:cxn>
              </a:cxnLst>
              <a:rect l="txL" t="txT" r="txR" b="tx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wrap="square" lIns="53980" tIns="0" rIns="215917" bIns="0" anchor="ctr"/>
            <a:lstStyle/>
            <a:p>
              <a:pPr algn="ctr"/>
              <a:r>
                <a:rPr lang="zh-CN" altLang="en-US" sz="1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拉丁字母的绘写法则</a:t>
              </a:r>
              <a:endParaRPr lang="zh-CN" altLang="en-US" sz="18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MH_Number_1">
              <a:hlinkClick r:id="" action="ppaction://noaction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8311" y="2585"/>
              <a:ext cx="2351" cy="80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sq">
              <a:solidFill>
                <a:srgbClr val="7030A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77" rIns="0" bIns="34277" numCol="1" spcCol="0" rtlCol="0" fromWordArt="0" anchor="ctr" anchorCtr="0" forceAA="0" compatLnSpc="1">
              <a:noAutofit/>
            </a:bodyPr>
            <a:lstStyle/>
            <a:p>
              <a:pPr lvl="0" algn="ctr" fontAlgn="auto">
                <a:buClrTx/>
                <a:buSzTx/>
                <a:buFontTx/>
              </a:pPr>
              <a:r>
                <a:rPr lang="en-US" altLang="zh-CN" sz="1800" strike="noStrike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2.2.2</a:t>
              </a:r>
              <a:endParaRPr lang="en-US" altLang="zh-CN" sz="1800" strike="noStrike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第2章-第2讲-拉丁字母结构特征与绘写法则-2_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4445"/>
            <a:ext cx="9144000" cy="5715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5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32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2032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2032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z="117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第2章-第2讲-拉丁字母结构特征与绘写法则-2_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32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tags/tag1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11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2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13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4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15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6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17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8.xml><?xml version="1.0" encoding="utf-8"?>
<p:tagLst xmlns:p="http://schemas.openxmlformats.org/presentationml/2006/main">
  <p:tag name="KSO_WM_FULL_TEXT_BEAUTIFY_COPY_ID" val="150995984"/>
</p:tagLst>
</file>

<file path=ppt/tags/tag2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WPS 演示</Application>
  <PresentationFormat>自定义</PresentationFormat>
  <Paragraphs>92</Paragraphs>
  <Slides>25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思源黑体 CN Bold</vt:lpstr>
      <vt:lpstr>微软雅黑</vt:lpstr>
      <vt:lpstr>微软雅黑 Light</vt:lpstr>
      <vt:lpstr>Times New Roman</vt:lpstr>
      <vt:lpstr>Georgia</vt:lpstr>
      <vt:lpstr>方正准圆简体</vt:lpstr>
      <vt:lpstr>Arial Unicode MS</vt:lpstr>
      <vt:lpstr>方正大标宋简体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诗文人</cp:lastModifiedBy>
  <cp:revision>210</cp:revision>
  <dcterms:created xsi:type="dcterms:W3CDTF">2005-10-29T03:02:00Z</dcterms:created>
  <dcterms:modified xsi:type="dcterms:W3CDTF">2022-04-25T09:26:30Z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KSOSaveFontToCloudKey">
    <vt:lpwstr>477545992_embed</vt:lpwstr>
  </property>
  <property fmtid="{D5CDD505-2E9C-101B-9397-08002B2CF9AE}" pid="4" name="ICV">
    <vt:lpwstr>DC5FCD4638E64AC5B17270A99C0065C7</vt:lpwstr>
  </property>
  <property fmtid="{D5CDD505-2E9C-101B-9397-08002B2CF9AE}" pid="5" name="commondata">
    <vt:lpwstr>eyJoZGlkIjoiODdlMzE1ZTUwYTZlM2Y1Njc3MTAyZWMzNjgxYWVmZmUifQ==</vt:lpwstr>
  </property>
</Properties>
</file>