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2" r:id="rId3"/>
  </p:sldMasterIdLst>
  <p:notesMasterIdLst>
    <p:notesMasterId r:id="rId6"/>
  </p:notesMasterIdLst>
  <p:handoutMasterIdLst>
    <p:handoutMasterId r:id="rId17"/>
  </p:handoutMasterIdLst>
  <p:sldIdLst>
    <p:sldId id="256" r:id="rId4"/>
    <p:sldId id="786" r:id="rId5"/>
    <p:sldId id="460" r:id="rId7"/>
    <p:sldId id="767" r:id="rId8"/>
    <p:sldId id="797" r:id="rId9"/>
    <p:sldId id="798" r:id="rId10"/>
    <p:sldId id="799" r:id="rId11"/>
    <p:sldId id="800" r:id="rId12"/>
    <p:sldId id="801" r:id="rId13"/>
    <p:sldId id="802" r:id="rId14"/>
    <p:sldId id="803" r:id="rId15"/>
    <p:sldId id="804" r:id="rId16"/>
  </p:sldIdLst>
  <p:sldSz cx="9144000" cy="5720080"/>
  <p:notesSz cx="6858000" cy="9144000"/>
  <p:embeddedFontLst>
    <p:embeddedFont>
      <p:font typeface="微软雅黑" panose="020B0503020204020204" charset="-122"/>
      <p:regular r:id="rId22"/>
    </p:embeddedFont>
    <p:embeddedFont>
      <p:font typeface="微软雅黑 Light" panose="020B0502040204020203" charset="-122"/>
      <p:regular r:id="rId23"/>
    </p:embeddedFont>
  </p:embeddedFont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er" initials="A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6358"/>
    <a:srgbClr val="F3F3F3"/>
    <a:srgbClr val="FCFCFC"/>
    <a:srgbClr val="FE9B1C"/>
    <a:srgbClr val="F7860C"/>
    <a:srgbClr val="F9680D"/>
    <a:srgbClr val="F20CAE"/>
    <a:srgbClr val="8FBAC5"/>
    <a:srgbClr val="79C6DD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053"/>
  </p:normalViewPr>
  <p:slideViewPr>
    <p:cSldViewPr showGuides="1">
      <p:cViewPr>
        <p:scale>
          <a:sx n="75" d="100"/>
          <a:sy n="75" d="100"/>
        </p:scale>
        <p:origin x="-1422" y="-78"/>
      </p:cViewPr>
      <p:guideLst>
        <p:guide orient="horz" pos="1666"/>
        <p:guide pos="29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font" Target="fonts/font2.fntdata"/><Relationship Id="rId22" Type="http://schemas.openxmlformats.org/officeDocument/2006/relationships/font" Target="fonts/font1.fntdata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0" name="Rectangle 4"/>
          <p:cNvSpPr>
            <a:spLocks noRot="1" noTextEdit="1"/>
          </p:cNvSpPr>
          <p:nvPr>
            <p:ph type="sldImg"/>
          </p:nvPr>
        </p:nvSpPr>
        <p:spPr>
          <a:xfrm>
            <a:off x="688975" y="685800"/>
            <a:ext cx="548005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Rectangle 5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7123"/>
            <a:ext cx="7772400" cy="1226241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41727"/>
            <a:ext cx="6400800" cy="1461955"/>
          </a:xfrm>
        </p:spPr>
        <p:txBody>
          <a:bodyPr/>
          <a:lstStyle>
            <a:lvl1pPr marL="0" indent="0" algn="ctr">
              <a:buNone/>
              <a:defRPr/>
            </a:lvl1pPr>
            <a:lvl2pPr marL="381000" indent="0" algn="ctr">
              <a:buNone/>
              <a:defRPr/>
            </a:lvl2pPr>
            <a:lvl3pPr marL="762635" indent="0" algn="ctr">
              <a:buNone/>
              <a:defRPr/>
            </a:lvl3pPr>
            <a:lvl4pPr marL="1143635" indent="0" algn="ctr">
              <a:buNone/>
              <a:defRPr/>
            </a:lvl4pPr>
            <a:lvl5pPr marL="1525270" indent="0" algn="ctr">
              <a:buNone/>
              <a:defRPr/>
            </a:lvl5pPr>
            <a:lvl6pPr marL="1906270" indent="0" algn="ctr">
              <a:buNone/>
              <a:defRPr/>
            </a:lvl6pPr>
            <a:lvl7pPr marL="2288540" indent="0" algn="ctr">
              <a:buNone/>
              <a:defRPr/>
            </a:lvl7pPr>
            <a:lvl8pPr marL="2670175" indent="0" algn="ctr">
              <a:buNone/>
              <a:defRPr/>
            </a:lvl8pPr>
            <a:lvl9pPr marL="3051175" indent="0" algn="ctr">
              <a:buNone/>
              <a:defRPr/>
            </a:lvl9pPr>
          </a:lstStyle>
          <a:p>
            <a:pPr fontAlgn="base"/>
            <a:r>
              <a:rPr lang="zh-CN" altLang="en-US" sz="267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8089"/>
            <a:ext cx="2057400" cy="4832133"/>
          </a:xfrm>
        </p:spPr>
        <p:txBody>
          <a:bodyPr vert="eaVert"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8089"/>
            <a:ext cx="6019800" cy="4832133"/>
          </a:xfrm>
        </p:spPr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29093"/>
            <a:ext cx="8229600" cy="4881130"/>
          </a:xfrm>
        </p:spPr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fontAlgn="base">
              <a:buNone/>
            </a:pPr>
            <a:fld id="{9A0DB2DC-4C9A-4742-B13C-FB6460FD3503}" type="slidenum">
              <a:rPr lang="zh-CN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7123"/>
            <a:ext cx="7772400" cy="1226241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41727"/>
            <a:ext cx="6400800" cy="1461955"/>
          </a:xfrm>
        </p:spPr>
        <p:txBody>
          <a:bodyPr/>
          <a:lstStyle>
            <a:lvl1pPr marL="0" indent="0" algn="ctr">
              <a:buNone/>
              <a:defRPr/>
            </a:lvl1pPr>
            <a:lvl2pPr marL="381000" indent="0" algn="ctr">
              <a:buNone/>
              <a:defRPr/>
            </a:lvl2pPr>
            <a:lvl3pPr marL="762635" indent="0" algn="ctr">
              <a:buNone/>
              <a:defRPr/>
            </a:lvl3pPr>
            <a:lvl4pPr marL="1143635" indent="0" algn="ctr">
              <a:buNone/>
              <a:defRPr/>
            </a:lvl4pPr>
            <a:lvl5pPr marL="1525270" indent="0" algn="ctr">
              <a:buNone/>
              <a:defRPr/>
            </a:lvl5pPr>
            <a:lvl6pPr marL="1906270" indent="0" algn="ctr">
              <a:buNone/>
              <a:defRPr/>
            </a:lvl6pPr>
            <a:lvl7pPr marL="2288540" indent="0" algn="ctr">
              <a:buNone/>
              <a:defRPr/>
            </a:lvl7pPr>
            <a:lvl8pPr marL="2670175" indent="0" algn="ctr">
              <a:buNone/>
              <a:defRPr/>
            </a:lvl8pPr>
            <a:lvl9pPr marL="3051175" indent="0" algn="ctr">
              <a:buNone/>
              <a:defRPr/>
            </a:lvl9pPr>
          </a:lstStyle>
          <a:p>
            <a:pPr fontAlgn="base"/>
            <a:r>
              <a:rPr lang="zh-CN" altLang="en-US" sz="267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6076"/>
            <a:ext cx="7772400" cy="1136193"/>
          </a:xfrm>
        </p:spPr>
        <p:txBody>
          <a:bodyPr anchor="t"/>
          <a:lstStyle>
            <a:lvl1pPr algn="l">
              <a:defRPr sz="3335" b="1" cap="all"/>
            </a:lvl1pPr>
          </a:lstStyle>
          <a:p>
            <a:pPr fontAlgn="base"/>
            <a:r>
              <a:rPr lang="zh-CN" altLang="en-US" sz="333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4674"/>
            <a:ext cx="7772400" cy="1251401"/>
          </a:xfrm>
        </p:spPr>
        <p:txBody>
          <a:bodyPr anchor="b"/>
          <a:lstStyle>
            <a:lvl1pPr marL="0" indent="0">
              <a:buNone/>
              <a:defRPr sz="1670"/>
            </a:lvl1pPr>
            <a:lvl2pPr marL="381000" indent="0">
              <a:buNone/>
              <a:defRPr sz="1500"/>
            </a:lvl2pPr>
            <a:lvl3pPr marL="762635" indent="0">
              <a:buNone/>
              <a:defRPr sz="1335"/>
            </a:lvl3pPr>
            <a:lvl4pPr marL="1143635" indent="0">
              <a:buNone/>
              <a:defRPr sz="1170"/>
            </a:lvl4pPr>
            <a:lvl5pPr marL="1525270" indent="0">
              <a:buNone/>
              <a:defRPr sz="1170"/>
            </a:lvl5pPr>
            <a:lvl6pPr marL="1906270" indent="0">
              <a:buNone/>
              <a:defRPr sz="1170"/>
            </a:lvl6pPr>
            <a:lvl7pPr marL="2288540" indent="0">
              <a:buNone/>
              <a:defRPr sz="1170"/>
            </a:lvl7pPr>
            <a:lvl8pPr marL="2670175" indent="0">
              <a:buNone/>
              <a:defRPr sz="1170"/>
            </a:lvl8pPr>
            <a:lvl9pPr marL="3051175" indent="0">
              <a:buNone/>
              <a:defRPr sz="1170"/>
            </a:lvl9pPr>
          </a:lstStyle>
          <a:p>
            <a:pPr lvl="0" fontAlgn="base"/>
            <a:r>
              <a:rPr lang="zh-CN" altLang="en-US" sz="16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4829"/>
            <a:ext cx="4038600" cy="3775394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z="233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67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4829"/>
            <a:ext cx="4038600" cy="3775394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z="233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67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9093"/>
            <a:ext cx="8229600" cy="953449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0535"/>
            <a:ext cx="4040188" cy="53366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00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3635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270" indent="0">
              <a:buNone/>
              <a:defRPr sz="1335" b="1"/>
            </a:lvl6pPr>
            <a:lvl7pPr marL="2288540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4202"/>
            <a:ext cx="4040188" cy="329602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67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3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3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80535"/>
            <a:ext cx="4041775" cy="53366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00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3635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270" indent="0">
              <a:buNone/>
              <a:defRPr sz="1335" b="1"/>
            </a:lvl6pPr>
            <a:lvl7pPr marL="2288540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4202"/>
            <a:ext cx="4041775" cy="329602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67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3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3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"/>
          <p:cNvSpPr/>
          <p:nvPr userDrawn="1"/>
        </p:nvSpPr>
        <p:spPr>
          <a:xfrm>
            <a:off x="0" y="0"/>
            <a:ext cx="9144000" cy="978535"/>
          </a:xfrm>
          <a:prstGeom prst="rect">
            <a:avLst/>
          </a:prstGeom>
          <a:gradFill rotWithShape="1">
            <a:gsLst>
              <a:gs pos="0">
                <a:srgbClr val="86DBE2"/>
              </a:gs>
              <a:gs pos="100000">
                <a:srgbClr val="E8E1D7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68591" tIns="34295" rIns="68591" bIns="34295" anchor="ctr"/>
          <a:p>
            <a:pPr algn="ctr">
              <a:buSzTx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978535"/>
            <a:ext cx="9144000" cy="755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34303"/>
            <a:ext cx="8229600" cy="954088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2"/>
          <p:cNvSpPr/>
          <p:nvPr userDrawn="1"/>
        </p:nvSpPr>
        <p:spPr>
          <a:xfrm>
            <a:off x="0" y="0"/>
            <a:ext cx="9144000" cy="978535"/>
          </a:xfrm>
          <a:prstGeom prst="rect">
            <a:avLst/>
          </a:prstGeom>
          <a:gradFill rotWithShape="1">
            <a:gsLst>
              <a:gs pos="0">
                <a:srgbClr val="86DBE2"/>
              </a:gs>
              <a:gs pos="100000">
                <a:srgbClr val="E8E1D7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68591" tIns="34295" rIns="68591" bIns="34295" anchor="ctr"/>
          <a:p>
            <a:pPr algn="ctr">
              <a:buSzTx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58"/>
            <a:ext cx="8229600" cy="954088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0" y="978535"/>
            <a:ext cx="9144000" cy="755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768"/>
            <a:ext cx="3008313" cy="969340"/>
          </a:xfrm>
        </p:spPr>
        <p:txBody>
          <a:bodyPr anchor="b"/>
          <a:lstStyle>
            <a:lvl1pPr algn="l">
              <a:defRPr sz="1670" b="1"/>
            </a:lvl1pPr>
          </a:lstStyle>
          <a:p>
            <a:pPr fontAlgn="base"/>
            <a:r>
              <a:rPr lang="zh-CN" altLang="en-US" sz="1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768"/>
            <a:ext cx="5111750" cy="4882454"/>
          </a:xfrm>
        </p:spPr>
        <p:txBody>
          <a:bodyPr/>
          <a:lstStyle>
            <a:lvl1pPr>
              <a:defRPr sz="2670"/>
            </a:lvl1pPr>
            <a:lvl2pPr>
              <a:defRPr sz="2335"/>
            </a:lvl2pPr>
            <a:lvl3pPr>
              <a:defRPr sz="200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7108"/>
            <a:ext cx="3008313" cy="3913114"/>
          </a:xfrm>
        </p:spPr>
        <p:txBody>
          <a:bodyPr/>
          <a:lstStyle>
            <a:lvl1pPr marL="0" indent="0">
              <a:buNone/>
              <a:defRPr sz="1170"/>
            </a:lvl1pPr>
            <a:lvl2pPr marL="381000" indent="0">
              <a:buNone/>
              <a:defRPr sz="1000"/>
            </a:lvl2pPr>
            <a:lvl3pPr marL="762635" indent="0">
              <a:buNone/>
              <a:defRPr sz="835"/>
            </a:lvl3pPr>
            <a:lvl4pPr marL="1143635" indent="0">
              <a:buNone/>
              <a:defRPr sz="750"/>
            </a:lvl4pPr>
            <a:lvl5pPr marL="1525270" indent="0">
              <a:buNone/>
              <a:defRPr sz="750"/>
            </a:lvl5pPr>
            <a:lvl6pPr marL="1906270" indent="0">
              <a:buNone/>
              <a:defRPr sz="750"/>
            </a:lvl6pPr>
            <a:lvl7pPr marL="2288540" indent="0">
              <a:buNone/>
              <a:defRPr sz="750"/>
            </a:lvl7pPr>
            <a:lvl8pPr marL="2670175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 fontAlgn="base"/>
            <a:r>
              <a:rPr lang="zh-CN" altLang="en-US" sz="11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4486"/>
            <a:ext cx="5486400" cy="472752"/>
          </a:xfrm>
        </p:spPr>
        <p:txBody>
          <a:bodyPr anchor="b"/>
          <a:lstStyle>
            <a:lvl1pPr algn="l">
              <a:defRPr sz="1670" b="1"/>
            </a:lvl1pPr>
          </a:lstStyle>
          <a:p>
            <a:pPr fontAlgn="base"/>
            <a:r>
              <a:rPr lang="zh-CN" altLang="en-US" sz="1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55"/>
            <a:ext cx="5486400" cy="3432417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670"/>
            </a:lvl1pPr>
            <a:lvl2pPr marL="381000" indent="0">
              <a:buNone/>
              <a:defRPr sz="2335"/>
            </a:lvl2pPr>
            <a:lvl3pPr marL="762635" indent="0">
              <a:buNone/>
              <a:defRPr sz="2000"/>
            </a:lvl3pPr>
            <a:lvl4pPr marL="1143635" indent="0">
              <a:buNone/>
              <a:defRPr sz="1670"/>
            </a:lvl4pPr>
            <a:lvl5pPr marL="1525270" indent="0">
              <a:buNone/>
              <a:defRPr sz="1670"/>
            </a:lvl5pPr>
            <a:lvl6pPr marL="1906270" indent="0">
              <a:buNone/>
              <a:defRPr sz="1670"/>
            </a:lvl6pPr>
            <a:lvl7pPr marL="2288540" indent="0">
              <a:buNone/>
              <a:defRPr sz="1670"/>
            </a:lvl7pPr>
            <a:lvl8pPr marL="2670175" indent="0">
              <a:buNone/>
              <a:defRPr sz="1670"/>
            </a:lvl8pPr>
            <a:lvl9pPr marL="3051175" indent="0">
              <a:buNone/>
              <a:defRPr sz="167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7238"/>
            <a:ext cx="5486400" cy="671387"/>
          </a:xfrm>
        </p:spPr>
        <p:txBody>
          <a:bodyPr/>
          <a:lstStyle>
            <a:lvl1pPr marL="0" indent="0">
              <a:buNone/>
              <a:defRPr sz="1170"/>
            </a:lvl1pPr>
            <a:lvl2pPr marL="381000" indent="0">
              <a:buNone/>
              <a:defRPr sz="1000"/>
            </a:lvl2pPr>
            <a:lvl3pPr marL="762635" indent="0">
              <a:buNone/>
              <a:defRPr sz="835"/>
            </a:lvl3pPr>
            <a:lvl4pPr marL="1143635" indent="0">
              <a:buNone/>
              <a:defRPr sz="750"/>
            </a:lvl4pPr>
            <a:lvl5pPr marL="1525270" indent="0">
              <a:buNone/>
              <a:defRPr sz="750"/>
            </a:lvl5pPr>
            <a:lvl6pPr marL="1906270" indent="0">
              <a:buNone/>
              <a:defRPr sz="750"/>
            </a:lvl6pPr>
            <a:lvl7pPr marL="2288540" indent="0">
              <a:buNone/>
              <a:defRPr sz="750"/>
            </a:lvl7pPr>
            <a:lvl8pPr marL="2670175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 fontAlgn="base"/>
            <a:r>
              <a:rPr lang="zh-CN" altLang="en-US" sz="11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8089"/>
            <a:ext cx="2057400" cy="4832133"/>
          </a:xfrm>
        </p:spPr>
        <p:txBody>
          <a:bodyPr vert="eaVert"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8089"/>
            <a:ext cx="6019800" cy="4832133"/>
          </a:xfrm>
        </p:spPr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29093"/>
            <a:ext cx="8229600" cy="4881130"/>
          </a:xfrm>
        </p:spPr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fontAlgn="base">
              <a:buNone/>
            </a:pPr>
            <a:fld id="{9A0DB2DC-4C9A-4742-B13C-FB6460FD3503}" type="slidenum">
              <a:rPr lang="zh-CN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6076"/>
            <a:ext cx="7772400" cy="1136193"/>
          </a:xfrm>
        </p:spPr>
        <p:txBody>
          <a:bodyPr anchor="t"/>
          <a:lstStyle>
            <a:lvl1pPr algn="l">
              <a:defRPr sz="3335" b="1" cap="all"/>
            </a:lvl1pPr>
          </a:lstStyle>
          <a:p>
            <a:pPr fontAlgn="base"/>
            <a:r>
              <a:rPr lang="zh-CN" altLang="en-US" sz="333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4674"/>
            <a:ext cx="7772400" cy="1251401"/>
          </a:xfrm>
        </p:spPr>
        <p:txBody>
          <a:bodyPr anchor="b"/>
          <a:lstStyle>
            <a:lvl1pPr marL="0" indent="0">
              <a:buNone/>
              <a:defRPr sz="1670"/>
            </a:lvl1pPr>
            <a:lvl2pPr marL="381000" indent="0">
              <a:buNone/>
              <a:defRPr sz="1500"/>
            </a:lvl2pPr>
            <a:lvl3pPr marL="762635" indent="0">
              <a:buNone/>
              <a:defRPr sz="1335"/>
            </a:lvl3pPr>
            <a:lvl4pPr marL="1143635" indent="0">
              <a:buNone/>
              <a:defRPr sz="1170"/>
            </a:lvl4pPr>
            <a:lvl5pPr marL="1525270" indent="0">
              <a:buNone/>
              <a:defRPr sz="1170"/>
            </a:lvl5pPr>
            <a:lvl6pPr marL="1906270" indent="0">
              <a:buNone/>
              <a:defRPr sz="1170"/>
            </a:lvl6pPr>
            <a:lvl7pPr marL="2288540" indent="0">
              <a:buNone/>
              <a:defRPr sz="1170"/>
            </a:lvl7pPr>
            <a:lvl8pPr marL="2670175" indent="0">
              <a:buNone/>
              <a:defRPr sz="1170"/>
            </a:lvl8pPr>
            <a:lvl9pPr marL="3051175" indent="0">
              <a:buNone/>
              <a:defRPr sz="1170"/>
            </a:lvl9pPr>
          </a:lstStyle>
          <a:p>
            <a:pPr lvl="0" fontAlgn="base"/>
            <a:r>
              <a:rPr lang="zh-CN" altLang="en-US" sz="16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4829"/>
            <a:ext cx="4038600" cy="3775394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z="233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67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4829"/>
            <a:ext cx="4038600" cy="3775394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z="233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67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9093"/>
            <a:ext cx="8229600" cy="953449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0535"/>
            <a:ext cx="4040188" cy="53366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00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3635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270" indent="0">
              <a:buNone/>
              <a:defRPr sz="1335" b="1"/>
            </a:lvl6pPr>
            <a:lvl7pPr marL="2288540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4202"/>
            <a:ext cx="4040188" cy="329602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67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3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3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80535"/>
            <a:ext cx="4041775" cy="53366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00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3635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270" indent="0">
              <a:buNone/>
              <a:defRPr sz="1335" b="1"/>
            </a:lvl6pPr>
            <a:lvl7pPr marL="2288540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4202"/>
            <a:ext cx="4041775" cy="329602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67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3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3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768"/>
            <a:ext cx="3008313" cy="969340"/>
          </a:xfrm>
        </p:spPr>
        <p:txBody>
          <a:bodyPr anchor="b"/>
          <a:lstStyle>
            <a:lvl1pPr algn="l">
              <a:defRPr sz="1670" b="1"/>
            </a:lvl1pPr>
          </a:lstStyle>
          <a:p>
            <a:pPr fontAlgn="base"/>
            <a:r>
              <a:rPr lang="zh-CN" altLang="en-US" sz="1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768"/>
            <a:ext cx="5111750" cy="4882454"/>
          </a:xfrm>
        </p:spPr>
        <p:txBody>
          <a:bodyPr/>
          <a:lstStyle>
            <a:lvl1pPr>
              <a:defRPr sz="2670"/>
            </a:lvl1pPr>
            <a:lvl2pPr>
              <a:defRPr sz="2335"/>
            </a:lvl2pPr>
            <a:lvl3pPr>
              <a:defRPr sz="200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7108"/>
            <a:ext cx="3008313" cy="3913114"/>
          </a:xfrm>
        </p:spPr>
        <p:txBody>
          <a:bodyPr/>
          <a:lstStyle>
            <a:lvl1pPr marL="0" indent="0">
              <a:buNone/>
              <a:defRPr sz="1170"/>
            </a:lvl1pPr>
            <a:lvl2pPr marL="381000" indent="0">
              <a:buNone/>
              <a:defRPr sz="1000"/>
            </a:lvl2pPr>
            <a:lvl3pPr marL="762635" indent="0">
              <a:buNone/>
              <a:defRPr sz="835"/>
            </a:lvl3pPr>
            <a:lvl4pPr marL="1143635" indent="0">
              <a:buNone/>
              <a:defRPr sz="750"/>
            </a:lvl4pPr>
            <a:lvl5pPr marL="1525270" indent="0">
              <a:buNone/>
              <a:defRPr sz="750"/>
            </a:lvl5pPr>
            <a:lvl6pPr marL="1906270" indent="0">
              <a:buNone/>
              <a:defRPr sz="750"/>
            </a:lvl6pPr>
            <a:lvl7pPr marL="2288540" indent="0">
              <a:buNone/>
              <a:defRPr sz="750"/>
            </a:lvl7pPr>
            <a:lvl8pPr marL="2670175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 fontAlgn="base"/>
            <a:r>
              <a:rPr lang="zh-CN" altLang="en-US" sz="11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4486"/>
            <a:ext cx="5486400" cy="472752"/>
          </a:xfrm>
        </p:spPr>
        <p:txBody>
          <a:bodyPr anchor="b"/>
          <a:lstStyle>
            <a:lvl1pPr algn="l">
              <a:defRPr sz="1670" b="1"/>
            </a:lvl1pPr>
          </a:lstStyle>
          <a:p>
            <a:pPr fontAlgn="base"/>
            <a:r>
              <a:rPr lang="zh-CN" altLang="en-US" sz="1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55"/>
            <a:ext cx="5486400" cy="3432417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670"/>
            </a:lvl1pPr>
            <a:lvl2pPr marL="381000" indent="0">
              <a:buNone/>
              <a:defRPr sz="2335"/>
            </a:lvl2pPr>
            <a:lvl3pPr marL="762635" indent="0">
              <a:buNone/>
              <a:defRPr sz="2000"/>
            </a:lvl3pPr>
            <a:lvl4pPr marL="1143635" indent="0">
              <a:buNone/>
              <a:defRPr sz="1670"/>
            </a:lvl4pPr>
            <a:lvl5pPr marL="1525270" indent="0">
              <a:buNone/>
              <a:defRPr sz="1670"/>
            </a:lvl5pPr>
            <a:lvl6pPr marL="1906270" indent="0">
              <a:buNone/>
              <a:defRPr sz="1670"/>
            </a:lvl6pPr>
            <a:lvl7pPr marL="2288540" indent="0">
              <a:buNone/>
              <a:defRPr sz="1670"/>
            </a:lvl7pPr>
            <a:lvl8pPr marL="2670175" indent="0">
              <a:buNone/>
              <a:defRPr sz="1670"/>
            </a:lvl8pPr>
            <a:lvl9pPr marL="3051175" indent="0">
              <a:buNone/>
              <a:defRPr sz="167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7238"/>
            <a:ext cx="5486400" cy="671387"/>
          </a:xfrm>
        </p:spPr>
        <p:txBody>
          <a:bodyPr/>
          <a:lstStyle>
            <a:lvl1pPr marL="0" indent="0">
              <a:buNone/>
              <a:defRPr sz="1170"/>
            </a:lvl1pPr>
            <a:lvl2pPr marL="381000" indent="0">
              <a:buNone/>
              <a:defRPr sz="1000"/>
            </a:lvl2pPr>
            <a:lvl3pPr marL="762635" indent="0">
              <a:buNone/>
              <a:defRPr sz="835"/>
            </a:lvl3pPr>
            <a:lvl4pPr marL="1143635" indent="0">
              <a:buNone/>
              <a:defRPr sz="750"/>
            </a:lvl4pPr>
            <a:lvl5pPr marL="1525270" indent="0">
              <a:buNone/>
              <a:defRPr sz="750"/>
            </a:lvl5pPr>
            <a:lvl6pPr marL="1906270" indent="0">
              <a:buNone/>
              <a:defRPr sz="750"/>
            </a:lvl6pPr>
            <a:lvl7pPr marL="2288540" indent="0">
              <a:buNone/>
              <a:defRPr sz="750"/>
            </a:lvl7pPr>
            <a:lvl8pPr marL="2670175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 fontAlgn="base"/>
            <a:r>
              <a:rPr lang="zh-CN" altLang="en-US" sz="11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FE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 userDrawn="1"/>
        </p:nvSpPr>
        <p:spPr>
          <a:xfrm>
            <a:off x="0" y="0"/>
            <a:ext cx="9144000" cy="978535"/>
          </a:xfrm>
          <a:prstGeom prst="rect">
            <a:avLst/>
          </a:prstGeom>
          <a:gradFill rotWithShape="1">
            <a:gsLst>
              <a:gs pos="0">
                <a:srgbClr val="86DBE2"/>
              </a:gs>
              <a:gs pos="100000">
                <a:srgbClr val="E8E1D7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68591" tIns="34295" rIns="68591" bIns="34295" anchor="ctr"/>
          <a:p>
            <a:pPr algn="ctr">
              <a:buSzTx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978535"/>
            <a:ext cx="9144000" cy="755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134303"/>
            <a:ext cx="8229600" cy="954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fontAlgn="base"/>
            <a:r>
              <a:rPr lang="zh-CN" altLang="en-US" sz="3670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335088"/>
            <a:ext cx="8229600" cy="3775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fontAlgn="base"/>
            <a:r>
              <a:rPr lang="zh-CN" altLang="en-US" sz="2670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indent="-285750" fontAlgn="base"/>
            <a:r>
              <a:rPr lang="zh-CN" altLang="en-US" sz="2335" strike="noStrike" noProof="1" dirty="0"/>
              <a:t>第二级</a:t>
            </a:r>
            <a:endParaRPr lang="zh-CN" altLang="en-US" strike="noStrike" noProof="1" dirty="0"/>
          </a:p>
          <a:p>
            <a:pPr lvl="2" indent="-228600" fontAlgn="base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indent="-228600" fontAlgn="base"/>
            <a:r>
              <a:rPr lang="zh-CN" altLang="en-US" sz="1670" strike="noStrike" noProof="1" dirty="0"/>
              <a:t>第四级</a:t>
            </a:r>
            <a:endParaRPr lang="zh-CN" altLang="en-US" strike="noStrike" noProof="1" dirty="0"/>
          </a:p>
          <a:p>
            <a:pPr lvl="4" indent="-228600" fontAlgn="base"/>
            <a:r>
              <a:rPr lang="zh-CN" altLang="en-US" sz="1670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17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17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170">
                <a:solidFill>
                  <a:schemeClr val="bg1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思源黑体 CN Bold" panose="020B0800000000000000" charset="-122"/>
          <a:ea typeface="思源黑体 CN Bold" panose="020B0800000000000000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85750" indent="-28575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•"/>
        <a:defRPr sz="2670">
          <a:solidFill>
            <a:srgbClr val="333333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619760" indent="-23876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–"/>
        <a:defRPr sz="2335">
          <a:solidFill>
            <a:srgbClr val="333333"/>
          </a:solidFill>
          <a:latin typeface="微软雅黑" panose="020B0503020204020204" charset="-122"/>
          <a:ea typeface="微软雅黑" panose="020B0503020204020204" charset="-122"/>
        </a:defRPr>
      </a:lvl2pPr>
      <a:lvl3pPr marL="953135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•"/>
        <a:defRPr sz="2000">
          <a:solidFill>
            <a:srgbClr val="333333"/>
          </a:solidFill>
          <a:latin typeface="微软雅黑" panose="020B0503020204020204" charset="-122"/>
          <a:ea typeface="微软雅黑" panose="020B0503020204020204" charset="-122"/>
        </a:defRPr>
      </a:lvl3pPr>
      <a:lvl4pPr marL="1334770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–"/>
        <a:defRPr sz="1670">
          <a:solidFill>
            <a:srgbClr val="333333"/>
          </a:solidFill>
          <a:latin typeface="微软雅黑" panose="020B0503020204020204" charset="-122"/>
          <a:ea typeface="微软雅黑" panose="020B0503020204020204" charset="-122"/>
        </a:defRPr>
      </a:lvl4pPr>
      <a:lvl5pPr marL="1715770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»"/>
        <a:defRPr sz="1670">
          <a:solidFill>
            <a:srgbClr val="333333"/>
          </a:solidFill>
          <a:latin typeface="微软雅黑" panose="020B0503020204020204" charset="-122"/>
          <a:ea typeface="微软雅黑" panose="020B0503020204020204" charset="-122"/>
        </a:defRPr>
      </a:lvl5pPr>
      <a:lvl6pPr marL="2098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6pPr>
      <a:lvl7pPr marL="2479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7pPr>
      <a:lvl8pPr marL="2860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8pPr>
      <a:lvl9pPr marL="3241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00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5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6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854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0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51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FE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 userDrawn="1"/>
        </p:nvSpPr>
        <p:spPr>
          <a:xfrm>
            <a:off x="0" y="0"/>
            <a:ext cx="9144000" cy="978535"/>
          </a:xfrm>
          <a:prstGeom prst="rect">
            <a:avLst/>
          </a:prstGeom>
          <a:gradFill rotWithShape="1">
            <a:gsLst>
              <a:gs pos="0">
                <a:srgbClr val="86DBE2"/>
              </a:gs>
              <a:gs pos="100000">
                <a:srgbClr val="E8E1D7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68591" tIns="34295" rIns="68591" bIns="34295" anchor="ctr"/>
          <a:p>
            <a:pPr algn="ctr">
              <a:buSzTx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978535"/>
            <a:ext cx="9144000" cy="755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134303"/>
            <a:ext cx="8229600" cy="954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fontAlgn="base"/>
            <a:r>
              <a:rPr lang="zh-CN" altLang="en-US" sz="3670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335088"/>
            <a:ext cx="8229600" cy="3775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fontAlgn="base"/>
            <a:r>
              <a:rPr lang="zh-CN" altLang="en-US" sz="2670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indent="-285750" fontAlgn="base"/>
            <a:r>
              <a:rPr lang="zh-CN" altLang="en-US" sz="2335" strike="noStrike" noProof="1" dirty="0"/>
              <a:t>第二级</a:t>
            </a:r>
            <a:endParaRPr lang="zh-CN" altLang="en-US" strike="noStrike" noProof="1" dirty="0"/>
          </a:p>
          <a:p>
            <a:pPr lvl="2" indent="-228600" fontAlgn="base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indent="-228600" fontAlgn="base"/>
            <a:r>
              <a:rPr lang="zh-CN" altLang="en-US" sz="1670" strike="noStrike" noProof="1" dirty="0"/>
              <a:t>第四级</a:t>
            </a:r>
            <a:endParaRPr lang="zh-CN" altLang="en-US" strike="noStrike" noProof="1" dirty="0"/>
          </a:p>
          <a:p>
            <a:pPr lvl="4" indent="-228600" fontAlgn="base"/>
            <a:r>
              <a:rPr lang="zh-CN" altLang="en-US" sz="1670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17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17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170">
                <a:solidFill>
                  <a:schemeClr val="accent1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思源黑体 CN Bold" panose="020B0800000000000000" charset="-122"/>
          <a:ea typeface="思源黑体 CN Bold" panose="020B0800000000000000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85750" indent="-28575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•"/>
        <a:defRPr sz="2670">
          <a:solidFill>
            <a:srgbClr val="333333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619760" indent="-23876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–"/>
        <a:defRPr sz="2335">
          <a:solidFill>
            <a:srgbClr val="333333"/>
          </a:solidFill>
          <a:latin typeface="微软雅黑" panose="020B0503020204020204" charset="-122"/>
          <a:ea typeface="微软雅黑" panose="020B0503020204020204" charset="-122"/>
        </a:defRPr>
      </a:lvl2pPr>
      <a:lvl3pPr marL="953135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•"/>
        <a:defRPr sz="2000">
          <a:solidFill>
            <a:srgbClr val="333333"/>
          </a:solidFill>
          <a:latin typeface="微软雅黑" panose="020B0503020204020204" charset="-122"/>
          <a:ea typeface="微软雅黑" panose="020B0503020204020204" charset="-122"/>
        </a:defRPr>
      </a:lvl3pPr>
      <a:lvl4pPr marL="1334770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–"/>
        <a:defRPr sz="1670">
          <a:solidFill>
            <a:srgbClr val="333333"/>
          </a:solidFill>
          <a:latin typeface="微软雅黑" panose="020B0503020204020204" charset="-122"/>
          <a:ea typeface="微软雅黑" panose="020B0503020204020204" charset="-122"/>
        </a:defRPr>
      </a:lvl4pPr>
      <a:lvl5pPr marL="1715770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»"/>
        <a:defRPr sz="1670">
          <a:solidFill>
            <a:srgbClr val="333333"/>
          </a:solidFill>
          <a:latin typeface="微软雅黑" panose="020B0503020204020204" charset="-122"/>
          <a:ea typeface="微软雅黑" panose="020B0503020204020204" charset="-122"/>
        </a:defRPr>
      </a:lvl5pPr>
      <a:lvl6pPr marL="2098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6pPr>
      <a:lvl7pPr marL="2479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7pPr>
      <a:lvl8pPr marL="2860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8pPr>
      <a:lvl9pPr marL="3241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00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5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6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854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0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51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slide" Target="slide1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slide" Target="slide1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0" y="0"/>
            <a:ext cx="9144000" cy="1412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68591" tIns="34295" rIns="68591" bIns="34295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3663" cy="5719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68591" tIns="34295" rIns="68591" bIns="34295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5578475"/>
            <a:ext cx="9144000" cy="1412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68591" tIns="34295" rIns="68591" bIns="34295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050338" y="0"/>
            <a:ext cx="93663" cy="5719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68591" tIns="34295" rIns="68591" bIns="34295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Grp="1"/>
          </p:cNvSpPr>
          <p:nvPr>
            <p:ph type="subTitle" idx="1"/>
          </p:nvPr>
        </p:nvSpPr>
        <p:spPr>
          <a:xfrm>
            <a:off x="6300470" y="2978150"/>
            <a:ext cx="2427605" cy="437515"/>
          </a:xfrm>
        </p:spPr>
        <p:txBody>
          <a:bodyPr vert="horz" wrap="square" lIns="68591" tIns="34295" rIns="68591" bIns="34295" anchor="t"/>
          <a:p>
            <a:pPr algn="dist" eaLnBrk="1" hangingPunct="1">
              <a:buClrTx/>
              <a:buSzTx/>
              <a:buFontTx/>
            </a:pPr>
            <a:r>
              <a:rPr lang="zh-CN" altLang="en-US" sz="15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主讲</a:t>
            </a:r>
            <a:r>
              <a:rPr lang="en-US" altLang="zh-CN" sz="15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/</a:t>
            </a:r>
            <a:r>
              <a:rPr lang="zh-CN" altLang="en-US" sz="15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祝艳妮</a:t>
            </a:r>
            <a:endParaRPr lang="zh-CN" altLang="en-US" sz="15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5605" y="3053080"/>
            <a:ext cx="1935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美术设计系</a:t>
            </a:r>
            <a:endParaRPr lang="zh-CN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pic>
        <p:nvPicPr>
          <p:cNvPr id="15" name="图片 14" descr="01抬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987425"/>
            <a:ext cx="9144000" cy="198882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5" name="图片 4" descr="第4章-第3讲-汉字创意六法_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5" name="图片 4" descr="第4章-第3讲-汉字创意六法_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32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5" name="图片 4" descr="第4章-第3讲-汉字创意六法_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08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grpSp>
        <p:nvGrpSpPr>
          <p:cNvPr id="14339" name="组合 16"/>
          <p:cNvGrpSpPr/>
          <p:nvPr/>
        </p:nvGrpSpPr>
        <p:grpSpPr>
          <a:xfrm>
            <a:off x="563225" y="802902"/>
            <a:ext cx="4514129" cy="383421"/>
            <a:chOff x="1182" y="894"/>
            <a:chExt cx="9479" cy="806"/>
          </a:xfrm>
          <a:solidFill>
            <a:srgbClr val="0070C0"/>
          </a:solidFill>
        </p:grpSpPr>
        <p:sp>
          <p:nvSpPr>
            <p:cNvPr id="8" name="MH_Entry_1">
              <a:hlinkClick r:id="" action="ppaction://noaction"/>
            </p:cNvPr>
            <p:cNvSpPr/>
            <p:nvPr>
              <p:custDataLst>
                <p:tags r:id="rId1"/>
              </p:custDataLst>
            </p:nvPr>
          </p:nvSpPr>
          <p:spPr>
            <a:xfrm>
              <a:off x="1182" y="1002"/>
              <a:ext cx="7292" cy="699"/>
            </a:xfrm>
            <a:custGeom>
              <a:avLst/>
              <a:gdLst>
                <a:gd name="connsiteX0" fmla="*/ 0 w 2773194"/>
                <a:gd name="connsiteY0" fmla="*/ 0 h 253350"/>
                <a:gd name="connsiteX1" fmla="*/ 2508325 w 2773194"/>
                <a:gd name="connsiteY1" fmla="*/ 0 h 253350"/>
                <a:gd name="connsiteX2" fmla="*/ 2773194 w 2773194"/>
                <a:gd name="connsiteY2" fmla="*/ 253350 h 253350"/>
                <a:gd name="connsiteX3" fmla="*/ 0 w 2773194"/>
                <a:gd name="connsiteY3" fmla="*/ 253350 h 25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194" h="253350">
                  <a:moveTo>
                    <a:pt x="0" y="0"/>
                  </a:moveTo>
                  <a:lnTo>
                    <a:pt x="2508325" y="0"/>
                  </a:lnTo>
                  <a:lnTo>
                    <a:pt x="2773194" y="253350"/>
                  </a:lnTo>
                  <a:lnTo>
                    <a:pt x="0" y="253350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</a:ln>
          </p:spPr>
          <p:txBody>
            <a:bodyPr wrap="square" lIns="53980" tIns="0" rIns="215917" bIns="0" anchor="ctr">
              <a:noAutofit/>
            </a:bodyPr>
            <a:p>
              <a:pPr lvl="0" algn="ctr">
                <a:buClrTx/>
                <a:buSzTx/>
                <a:buFontTx/>
              </a:pPr>
              <a:r>
                <a:rPr lang="zh-CN" altLang="en-US" sz="18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字体概述</a:t>
              </a:r>
              <a:endParaRPr lang="zh-CN" altLang="en-US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9" name="MH_Number_1">
              <a:hlinkClick r:id="" action="ppaction://noaction"/>
            </p:cNvPr>
            <p:cNvSpPr/>
            <p:nvPr>
              <p:custDataLst>
                <p:tags r:id="rId2"/>
              </p:custDataLst>
            </p:nvPr>
          </p:nvSpPr>
          <p:spPr>
            <a:xfrm>
              <a:off x="8311" y="894"/>
              <a:ext cx="2351" cy="807"/>
            </a:xfrm>
            <a:custGeom>
              <a:avLst/>
              <a:gdLst>
                <a:gd name="connsiteX0" fmla="*/ 0 w 2520280"/>
                <a:gd name="connsiteY0" fmla="*/ 1584176 h 1872208"/>
                <a:gd name="connsiteX1" fmla="*/ 2520280 w 2520280"/>
                <a:gd name="connsiteY1" fmla="*/ 1584176 h 1872208"/>
                <a:gd name="connsiteX2" fmla="*/ 2520280 w 2520280"/>
                <a:gd name="connsiteY2" fmla="*/ 1872208 h 1872208"/>
                <a:gd name="connsiteX3" fmla="*/ 0 w 2520280"/>
                <a:gd name="connsiteY3" fmla="*/ 1872208 h 1872208"/>
                <a:gd name="connsiteX4" fmla="*/ 0 w 2520280"/>
                <a:gd name="connsiteY4" fmla="*/ 1584176 h 1872208"/>
                <a:gd name="connsiteX5" fmla="*/ 0 w 2520280"/>
                <a:gd name="connsiteY5" fmla="*/ 0 h 1872208"/>
                <a:gd name="connsiteX6" fmla="*/ 2520280 w 2520280"/>
                <a:gd name="connsiteY6" fmla="*/ 0 h 1872208"/>
                <a:gd name="connsiteX7" fmla="*/ 2520280 w 2520280"/>
                <a:gd name="connsiteY7" fmla="*/ 288032 h 1872208"/>
                <a:gd name="connsiteX8" fmla="*/ 0 w 2520280"/>
                <a:gd name="connsiteY8" fmla="*/ 0 h 1872208"/>
                <a:gd name="connsiteX0-1" fmla="*/ 0 w 2520280"/>
                <a:gd name="connsiteY0-2" fmla="*/ 1584176 h 1872208"/>
                <a:gd name="connsiteX1-3" fmla="*/ 2520280 w 2520280"/>
                <a:gd name="connsiteY1-4" fmla="*/ 1584176 h 1872208"/>
                <a:gd name="connsiteX2-5" fmla="*/ 2520280 w 2520280"/>
                <a:gd name="connsiteY2-6" fmla="*/ 1872208 h 1872208"/>
                <a:gd name="connsiteX3-7" fmla="*/ 0 w 2520280"/>
                <a:gd name="connsiteY3-8" fmla="*/ 1872208 h 1872208"/>
                <a:gd name="connsiteX4-9" fmla="*/ 0 w 2520280"/>
                <a:gd name="connsiteY4-10" fmla="*/ 1584176 h 1872208"/>
                <a:gd name="connsiteX5-11" fmla="*/ 0 w 2520280"/>
                <a:gd name="connsiteY5-12" fmla="*/ 0 h 1872208"/>
                <a:gd name="connsiteX6-13" fmla="*/ 2520280 w 2520280"/>
                <a:gd name="connsiteY6-14" fmla="*/ 0 h 1872208"/>
                <a:gd name="connsiteX7-15" fmla="*/ 0 w 2520280"/>
                <a:gd name="connsiteY7-16" fmla="*/ 0 h 1872208"/>
                <a:gd name="connsiteX0-17" fmla="*/ 0 w 2520280"/>
                <a:gd name="connsiteY0-18" fmla="*/ 1872208 h 1872208"/>
                <a:gd name="connsiteX1-19" fmla="*/ 2520280 w 2520280"/>
                <a:gd name="connsiteY1-20" fmla="*/ 1584176 h 1872208"/>
                <a:gd name="connsiteX2-21" fmla="*/ 2520280 w 2520280"/>
                <a:gd name="connsiteY2-22" fmla="*/ 1872208 h 1872208"/>
                <a:gd name="connsiteX3-23" fmla="*/ 0 w 2520280"/>
                <a:gd name="connsiteY3-24" fmla="*/ 1872208 h 1872208"/>
                <a:gd name="connsiteX4-25" fmla="*/ 0 w 2520280"/>
                <a:gd name="connsiteY4-26" fmla="*/ 0 h 1872208"/>
                <a:gd name="connsiteX5-27" fmla="*/ 2520280 w 2520280"/>
                <a:gd name="connsiteY5-28" fmla="*/ 0 h 1872208"/>
                <a:gd name="connsiteX6-29" fmla="*/ 0 w 2520280"/>
                <a:gd name="connsiteY6-30" fmla="*/ 0 h 1872208"/>
                <a:gd name="connsiteX0-31" fmla="*/ 0 w 2520280"/>
                <a:gd name="connsiteY0-32" fmla="*/ 1872208 h 1872208"/>
                <a:gd name="connsiteX1-33" fmla="*/ 2520280 w 2520280"/>
                <a:gd name="connsiteY1-34" fmla="*/ 1872208 h 1872208"/>
                <a:gd name="connsiteX2-35" fmla="*/ 0 w 2520280"/>
                <a:gd name="connsiteY2-36" fmla="*/ 1872208 h 1872208"/>
                <a:gd name="connsiteX3-37" fmla="*/ 0 w 2520280"/>
                <a:gd name="connsiteY3-38" fmla="*/ 0 h 1872208"/>
                <a:gd name="connsiteX4-39" fmla="*/ 2520280 w 2520280"/>
                <a:gd name="connsiteY4-40" fmla="*/ 0 h 1872208"/>
                <a:gd name="connsiteX5-41" fmla="*/ 0 w 2520280"/>
                <a:gd name="connsiteY5-42" fmla="*/ 0 h 1872208"/>
                <a:gd name="connsiteX0-43" fmla="*/ 0 w 2520280"/>
                <a:gd name="connsiteY0-44" fmla="*/ 1872208 h 1872208"/>
                <a:gd name="connsiteX1-45" fmla="*/ 2520280 w 2520280"/>
                <a:gd name="connsiteY1-46" fmla="*/ 1872208 h 1872208"/>
                <a:gd name="connsiteX2-47" fmla="*/ 0 w 2520280"/>
                <a:gd name="connsiteY2-48" fmla="*/ 1872208 h 1872208"/>
                <a:gd name="connsiteX3-49" fmla="*/ 0 w 2520280"/>
                <a:gd name="connsiteY3-50" fmla="*/ 0 h 1872208"/>
                <a:gd name="connsiteX4-51" fmla="*/ 34255 w 2520280"/>
                <a:gd name="connsiteY4-52" fmla="*/ 0 h 1872208"/>
                <a:gd name="connsiteX5-53" fmla="*/ 0 w 2520280"/>
                <a:gd name="connsiteY5-54" fmla="*/ 0 h 1872208"/>
                <a:gd name="connsiteX0-55" fmla="*/ 0 w 2520280"/>
                <a:gd name="connsiteY0-56" fmla="*/ 1872208 h 1872208"/>
                <a:gd name="connsiteX1-57" fmla="*/ 2520280 w 2520280"/>
                <a:gd name="connsiteY1-58" fmla="*/ 1872208 h 1872208"/>
                <a:gd name="connsiteX2-59" fmla="*/ 0 w 2520280"/>
                <a:gd name="connsiteY2-60" fmla="*/ 1872208 h 1872208"/>
                <a:gd name="connsiteX3-61" fmla="*/ 0 w 2520280"/>
                <a:gd name="connsiteY3-62" fmla="*/ 0 h 1872208"/>
                <a:gd name="connsiteX4-63" fmla="*/ 917 w 2520280"/>
                <a:gd name="connsiteY4-64" fmla="*/ 6036 h 1872208"/>
                <a:gd name="connsiteX5-65" fmla="*/ 0 w 2520280"/>
                <a:gd name="connsiteY5-66" fmla="*/ 0 h 1872208"/>
                <a:gd name="connsiteX0-67" fmla="*/ 0 w 2520280"/>
                <a:gd name="connsiteY0-68" fmla="*/ 1890314 h 1890314"/>
                <a:gd name="connsiteX1-69" fmla="*/ 2520280 w 2520280"/>
                <a:gd name="connsiteY1-70" fmla="*/ 1890314 h 1890314"/>
                <a:gd name="connsiteX2-71" fmla="*/ 0 w 2520280"/>
                <a:gd name="connsiteY2-72" fmla="*/ 1890314 h 1890314"/>
                <a:gd name="connsiteX3-73" fmla="*/ 0 w 2520280"/>
                <a:gd name="connsiteY3-74" fmla="*/ 18106 h 1890314"/>
                <a:gd name="connsiteX4-75" fmla="*/ 53304 w 2520280"/>
                <a:gd name="connsiteY4-76" fmla="*/ 0 h 1890314"/>
                <a:gd name="connsiteX5-77" fmla="*/ 0 w 2520280"/>
                <a:gd name="connsiteY5-78" fmla="*/ 18106 h 1890314"/>
                <a:gd name="connsiteX0-79" fmla="*/ 0 w 2520280"/>
                <a:gd name="connsiteY0-80" fmla="*/ 1872208 h 1872208"/>
                <a:gd name="connsiteX1-81" fmla="*/ 2520280 w 2520280"/>
                <a:gd name="connsiteY1-82" fmla="*/ 1872208 h 1872208"/>
                <a:gd name="connsiteX2-83" fmla="*/ 0 w 2520280"/>
                <a:gd name="connsiteY2-84" fmla="*/ 1872208 h 1872208"/>
                <a:gd name="connsiteX3-85" fmla="*/ 0 w 2520280"/>
                <a:gd name="connsiteY3-86" fmla="*/ 0 h 1872208"/>
                <a:gd name="connsiteX4-87" fmla="*/ 916 w 2520280"/>
                <a:gd name="connsiteY4-88" fmla="*/ 0 h 1872208"/>
                <a:gd name="connsiteX5-89" fmla="*/ 0 w 2520280"/>
                <a:gd name="connsiteY5-90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sq">
              <a:solidFill>
                <a:schemeClr val="tx1">
                  <a:lumMod val="50000"/>
                  <a:lumOff val="50000"/>
                </a:schemeClr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  <a:noAutofit/>
            </a:bodyPr>
            <a:p>
              <a:pPr lvl="0" algn="ctr" fontAlgn="auto">
                <a:buClrTx/>
                <a:buSzTx/>
                <a:buFontTx/>
              </a:pPr>
              <a:r>
                <a:rPr lang="zh-CN" sz="18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 pitchFamily="18" charset="0"/>
                  <a:sym typeface="+mn-ea"/>
                </a:rPr>
                <a:t>第一章</a:t>
              </a:r>
              <a:endParaRPr 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sp>
        <p:nvSpPr>
          <p:cNvPr id="10" name="MH_Entry_2"/>
          <p:cNvSpPr/>
          <p:nvPr>
            <p:custDataLst>
              <p:tags r:id="rId3"/>
            </p:custDataLst>
          </p:nvPr>
        </p:nvSpPr>
        <p:spPr>
          <a:xfrm>
            <a:off x="563225" y="1473294"/>
            <a:ext cx="3473415" cy="398901"/>
          </a:xfrm>
          <a:custGeom>
            <a:avLst/>
            <a:gdLst>
              <a:gd name="txL" fmla="*/ 0 w 2773194"/>
              <a:gd name="txT" fmla="*/ 0 h 253350"/>
              <a:gd name="txR" fmla="*/ 2773194 w 2773194"/>
              <a:gd name="txB" fmla="*/ 253350 h 253350"/>
            </a:gdLst>
            <a:ahLst/>
            <a:cxnLst>
              <a:cxn ang="0">
                <a:pos x="0" y="0"/>
              </a:cxn>
              <a:cxn ang="0">
                <a:pos x="4188076" y="0"/>
              </a:cxn>
              <a:cxn ang="0">
                <a:pos x="4630320" y="531811"/>
              </a:cxn>
              <a:cxn ang="0">
                <a:pos x="0" y="531811"/>
              </a:cxn>
            </a:cxnLst>
            <a:rect l="txL" t="txT" r="txR" b="txB"/>
            <a:pathLst>
              <a:path w="2773194" h="253350">
                <a:moveTo>
                  <a:pt x="0" y="0"/>
                </a:moveTo>
                <a:lnTo>
                  <a:pt x="2508325" y="0"/>
                </a:lnTo>
                <a:lnTo>
                  <a:pt x="2773194" y="253350"/>
                </a:lnTo>
                <a:lnTo>
                  <a:pt x="0" y="253350"/>
                </a:lnTo>
                <a:close/>
              </a:path>
            </a:pathLst>
          </a:custGeom>
          <a:solidFill>
            <a:srgbClr val="00B0F0"/>
          </a:solidFill>
          <a:ln w="9525">
            <a:noFill/>
          </a:ln>
        </p:spPr>
        <p:txBody>
          <a:bodyPr wrap="square" lIns="53980" tIns="0" rIns="215917" bIns="0" anchor="ctr"/>
          <a:p>
            <a:pPr algn="ctr"/>
            <a:r>
              <a:rPr lang="zh-CN" altLang="en-US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基本字体绘写</a:t>
            </a:r>
            <a:endParaRPr lang="zh-CN" altLang="en-US" sz="18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MH_Entry_3">
            <a:hlinkClick r:id="rId4" action="ppaction://hlinksldjump"/>
          </p:cNvPr>
          <p:cNvSpPr/>
          <p:nvPr>
            <p:custDataLst>
              <p:tags r:id="rId5"/>
            </p:custDataLst>
          </p:nvPr>
        </p:nvSpPr>
        <p:spPr>
          <a:xfrm>
            <a:off x="563225" y="2227038"/>
            <a:ext cx="3530571" cy="333410"/>
          </a:xfrm>
          <a:custGeom>
            <a:avLst/>
            <a:gdLst>
              <a:gd name="txL" fmla="*/ 0 w 2773194"/>
              <a:gd name="txT" fmla="*/ 0 h 253350"/>
              <a:gd name="txR" fmla="*/ 2773194 w 2773194"/>
              <a:gd name="txB" fmla="*/ 253350 h 253350"/>
            </a:gdLst>
            <a:ahLst/>
            <a:cxnLst>
              <a:cxn ang="0">
                <a:pos x="0" y="0"/>
              </a:cxn>
              <a:cxn ang="0">
                <a:pos x="4257648" y="0"/>
              </a:cxn>
              <a:cxn ang="0">
                <a:pos x="4707239" y="444003"/>
              </a:cxn>
              <a:cxn ang="0">
                <a:pos x="0" y="444003"/>
              </a:cxn>
            </a:cxnLst>
            <a:rect l="txL" t="txT" r="txR" b="txB"/>
            <a:pathLst>
              <a:path w="2773194" h="253350">
                <a:moveTo>
                  <a:pt x="0" y="0"/>
                </a:moveTo>
                <a:lnTo>
                  <a:pt x="2508325" y="0"/>
                </a:lnTo>
                <a:lnTo>
                  <a:pt x="2773194" y="253350"/>
                </a:lnTo>
                <a:lnTo>
                  <a:pt x="0" y="253350"/>
                </a:lnTo>
                <a:close/>
              </a:path>
            </a:pathLst>
          </a:custGeom>
          <a:solidFill>
            <a:srgbClr val="00B0F0"/>
          </a:solidFill>
          <a:ln w="9525">
            <a:noFill/>
          </a:ln>
        </p:spPr>
        <p:txBody>
          <a:bodyPr wrap="square" lIns="53980" tIns="0" rIns="215917" bIns="0" anchor="ctr">
            <a:noAutofit/>
          </a:bodyPr>
          <a:p>
            <a:pPr lvl="0" algn="ctr">
              <a:buClrTx/>
              <a:buSzTx/>
              <a:buFontTx/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新字体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设计</a:t>
            </a:r>
            <a:endParaRPr lang="zh-CN" altLang="en-US" sz="18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MH_Entry_4"/>
          <p:cNvSpPr txBox="1"/>
          <p:nvPr>
            <p:custDataLst>
              <p:tags r:id="rId6"/>
            </p:custDataLst>
          </p:nvPr>
        </p:nvSpPr>
        <p:spPr>
          <a:xfrm>
            <a:off x="563225" y="2906956"/>
            <a:ext cx="3530571" cy="332219"/>
          </a:xfrm>
          <a:custGeom>
            <a:avLst/>
            <a:gdLst>
              <a:gd name="txL" fmla="*/ 0 w 2773194"/>
              <a:gd name="txT" fmla="*/ 0 h 253350"/>
              <a:gd name="txR" fmla="*/ 2773194 w 2773194"/>
              <a:gd name="txB" fmla="*/ 253350 h 253350"/>
            </a:gdLst>
            <a:ahLst/>
            <a:cxnLst>
              <a:cxn ang="0">
                <a:pos x="0" y="0"/>
              </a:cxn>
              <a:cxn ang="0">
                <a:pos x="4257647" y="0"/>
              </a:cxn>
              <a:cxn ang="0">
                <a:pos x="4707238" y="444003"/>
              </a:cxn>
              <a:cxn ang="0">
                <a:pos x="0" y="444003"/>
              </a:cxn>
            </a:cxnLst>
            <a:rect l="txL" t="txT" r="txR" b="txB"/>
            <a:pathLst>
              <a:path w="2773194" h="253350">
                <a:moveTo>
                  <a:pt x="0" y="0"/>
                </a:moveTo>
                <a:lnTo>
                  <a:pt x="2508325" y="0"/>
                </a:lnTo>
                <a:lnTo>
                  <a:pt x="2773194" y="253350"/>
                </a:lnTo>
                <a:lnTo>
                  <a:pt x="0" y="25335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wrap="square" lIns="53980" tIns="0" rIns="215917" bIns="0" anchor="ctr">
            <a:noAutofit/>
          </a:bodyPr>
          <a:p>
            <a:pPr lvl="0" algn="ctr" fontAlgn="auto">
              <a:buClrTx/>
              <a:buSzTx/>
              <a:buFontTx/>
            </a:pPr>
            <a:r>
              <a:rPr lang="zh-CN" altLang="en-US" sz="1800" b="1" smtClean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创意文字</a:t>
            </a:r>
            <a:r>
              <a:rPr lang="zh-CN" altLang="en-US" sz="1800" b="1" smtClean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设计</a:t>
            </a:r>
            <a:endParaRPr lang="zh-CN" altLang="en-US" sz="1800" b="1" smtClean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MH_Number_1">
            <a:hlinkClick r:id="" action="ppaction://noaction"/>
          </p:cNvPr>
          <p:cNvSpPr/>
          <p:nvPr>
            <p:custDataLst>
              <p:tags r:id="rId7"/>
            </p:custDataLst>
          </p:nvPr>
        </p:nvSpPr>
        <p:spPr>
          <a:xfrm>
            <a:off x="3958050" y="1487583"/>
            <a:ext cx="1120495" cy="38461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chemeClr val="tx1">
                <a:lumMod val="50000"/>
                <a:lumOff val="5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<a:noAutofit/>
          </a:bodyPr>
          <a:p>
            <a:pPr lvl="0" algn="ctr" fontAlgn="auto">
              <a:spcBef>
                <a:spcPct val="0"/>
              </a:spcBef>
            </a:pPr>
            <a:r>
              <a:rPr lang="zh-CN" sz="1800" strike="noStrike" noProof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第二章</a:t>
            </a:r>
            <a:endParaRPr lang="zh-CN" sz="1800" strike="noStrike" noProof="1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7" name="MH_Number_1">
            <a:hlinkClick r:id="" action="ppaction://noaction"/>
          </p:cNvPr>
          <p:cNvSpPr/>
          <p:nvPr>
            <p:custDataLst>
              <p:tags r:id="rId8"/>
            </p:custDataLst>
          </p:nvPr>
        </p:nvSpPr>
        <p:spPr>
          <a:xfrm>
            <a:off x="4036639" y="2161547"/>
            <a:ext cx="1119304" cy="38461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chemeClr val="tx1">
                <a:lumMod val="50000"/>
                <a:lumOff val="5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<a:noAutofit/>
          </a:bodyPr>
          <a:p>
            <a:pPr lvl="0" algn="ctr" fontAlgn="auto">
              <a:spcBef>
                <a:spcPct val="0"/>
              </a:spcBef>
            </a:pPr>
            <a:r>
              <a:rPr lang="zh-CN" sz="1800" b="1" strike="noStrike" noProof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第三章</a:t>
            </a:r>
            <a:endParaRPr lang="zh-CN" sz="1800" b="1" strike="noStrike" noProof="1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8" name="MH_Number_1">
            <a:hlinkClick r:id="" action="ppaction://noaction"/>
          </p:cNvPr>
          <p:cNvSpPr/>
          <p:nvPr>
            <p:custDataLst>
              <p:tags r:id="rId9"/>
            </p:custDataLst>
          </p:nvPr>
        </p:nvSpPr>
        <p:spPr>
          <a:xfrm>
            <a:off x="4036639" y="2855754"/>
            <a:ext cx="1119304" cy="38461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chemeClr val="tx1">
                <a:lumMod val="50000"/>
                <a:lumOff val="5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<a:noAutofit/>
          </a:bodyPr>
          <a:p>
            <a:pPr lvl="0" algn="ctr" fontAlgn="auto">
              <a:spcBef>
                <a:spcPct val="0"/>
              </a:spcBef>
            </a:pPr>
            <a:r>
              <a:rPr lang="zh-CN" sz="1800" strike="noStrike" noProof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第四章</a:t>
            </a:r>
            <a:endParaRPr lang="zh-CN" sz="1800" strike="noStrike" noProof="1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" name="左箭头标注 2"/>
          <p:cNvSpPr/>
          <p:nvPr/>
        </p:nvSpPr>
        <p:spPr>
          <a:xfrm>
            <a:off x="5292090" y="2139950"/>
            <a:ext cx="1080135" cy="1080135"/>
          </a:xfrm>
          <a:prstGeom prst="leftArrowCallou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80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6" name="TextBox 25"/>
          <p:cNvSpPr/>
          <p:nvPr/>
        </p:nvSpPr>
        <p:spPr>
          <a:xfrm flipH="1">
            <a:off x="7092422" y="4516148"/>
            <a:ext cx="2017129" cy="389890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txBody>
          <a:bodyPr wrap="square" lIns="68554" tIns="34277" rIns="68554" bIns="34277" rtlCol="0" anchor="t">
            <a:spAutoFit/>
          </a:bodyPr>
          <a:p>
            <a:pPr lvl="0" algn="ctr" fontAlgn="auto"/>
            <a:r>
              <a:rPr lang="en-US" altLang="zh-CN" sz="2100" strike="noStrike" noProof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CONTENTS</a:t>
            </a:r>
            <a:endParaRPr lang="en-US" altLang="zh-CN" sz="2100" strike="noStrike" noProof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" name="TextBox 25"/>
          <p:cNvSpPr txBox="1"/>
          <p:nvPr/>
        </p:nvSpPr>
        <p:spPr>
          <a:xfrm flipH="1">
            <a:off x="6698379" y="3651728"/>
            <a:ext cx="719839" cy="805815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  <a:scene3d>
              <a:camera prst="orthographicFront"/>
              <a:lightRig rig="threePt" dir="t"/>
            </a:scene3d>
          </a:bodyPr>
          <a:p>
            <a:pPr algn="r"/>
            <a:r>
              <a:rPr lang="zh-CN" altLang="en-US" sz="2400" b="1" noProof="1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目 录 </a:t>
            </a:r>
            <a:endParaRPr lang="zh-CN" altLang="en-US" sz="2400" b="1" noProof="1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796280" y="2355850"/>
            <a:ext cx="459740" cy="6845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造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字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左箭头标注 14"/>
          <p:cNvSpPr/>
          <p:nvPr/>
        </p:nvSpPr>
        <p:spPr>
          <a:xfrm>
            <a:off x="5292090" y="791845"/>
            <a:ext cx="1080135" cy="1080135"/>
          </a:xfrm>
          <a:prstGeom prst="leftArrowCallou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775960" y="844550"/>
            <a:ext cx="551815" cy="10274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50000"/>
              </a:lnSpc>
            </a:pPr>
            <a:r>
              <a:rPr lang="zh-CN" sz="1600">
                <a:latin typeface="微软雅黑" panose="020B0503020204020204" charset="-122"/>
                <a:ea typeface="微软雅黑" panose="020B0503020204020204" charset="-122"/>
              </a:rPr>
              <a:t>识、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sz="1600">
                <a:latin typeface="微软雅黑" panose="020B0503020204020204" charset="-122"/>
                <a:ea typeface="微软雅黑" panose="020B0503020204020204" charset="-122"/>
              </a:rPr>
              <a:t>用字</a:t>
            </a:r>
            <a:endParaRPr lang="zh-CN" sz="1600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7092315" y="3653155"/>
            <a:ext cx="2047875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6" grpId="0"/>
      <p:bldP spid="3" grpId="0" bldLvl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MH_Number_1">
            <a:hlinkClick r:id="" action="ppaction://noaction"/>
          </p:cNvPr>
          <p:cNvSpPr/>
          <p:nvPr>
            <p:custDataLst>
              <p:tags r:id="rId1"/>
            </p:custDataLst>
          </p:nvPr>
        </p:nvSpPr>
        <p:spPr>
          <a:xfrm>
            <a:off x="8019695" y="824336"/>
            <a:ext cx="1120495" cy="38461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chemeClr val="accent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<a:noAutofit/>
          </a:bodyPr>
          <a:lstStyle/>
          <a:p>
            <a:pPr lvl="0" algn="ctr" fontAlgn="auto">
              <a:spcBef>
                <a:spcPct val="0"/>
              </a:spcBef>
            </a:pPr>
            <a:r>
              <a:rPr lang="zh-CN" sz="2100" b="1" strike="noStrike" noProof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第四章</a:t>
            </a:r>
            <a:endParaRPr lang="zh-CN" sz="2100" b="1" strike="noStrike" noProof="1" dirty="0" smtClean="0">
              <a:solidFill>
                <a:schemeClr val="accent4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20482" name="组合 3"/>
          <p:cNvGrpSpPr/>
          <p:nvPr/>
        </p:nvGrpSpPr>
        <p:grpSpPr>
          <a:xfrm>
            <a:off x="563225" y="1226054"/>
            <a:ext cx="4514129" cy="397710"/>
            <a:chOff x="1182" y="2555"/>
            <a:chExt cx="9479" cy="836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grpSpPr>
        <p:sp>
          <p:nvSpPr>
            <p:cNvPr id="20483" name="MH_Entry_2"/>
            <p:cNvSpPr/>
            <p:nvPr>
              <p:custDataLst>
                <p:tags r:id="rId2"/>
              </p:custDataLst>
            </p:nvPr>
          </p:nvSpPr>
          <p:spPr>
            <a:xfrm>
              <a:off x="1182" y="2555"/>
              <a:ext cx="7292" cy="837"/>
            </a:xfrm>
            <a:custGeom>
              <a:avLst/>
              <a:gdLst>
                <a:gd name="txL" fmla="*/ 0 w 2773194"/>
                <a:gd name="txT" fmla="*/ 0 h 253350"/>
                <a:gd name="txR" fmla="*/ 2773194 w 2773194"/>
                <a:gd name="txB" fmla="*/ 253350 h 253350"/>
              </a:gdLst>
              <a:ahLst/>
              <a:cxnLst>
                <a:cxn ang="0">
                  <a:pos x="0" y="0"/>
                </a:cxn>
                <a:cxn ang="0">
                  <a:pos x="6595" y="0"/>
                </a:cxn>
                <a:cxn ang="0">
                  <a:pos x="7292" y="837"/>
                </a:cxn>
                <a:cxn ang="0">
                  <a:pos x="0" y="837"/>
                </a:cxn>
              </a:cxnLst>
              <a:rect l="txL" t="txT" r="txR" b="txB"/>
              <a:pathLst>
                <a:path w="2773194" h="253350">
                  <a:moveTo>
                    <a:pt x="0" y="0"/>
                  </a:moveTo>
                  <a:lnTo>
                    <a:pt x="2508325" y="0"/>
                  </a:lnTo>
                  <a:lnTo>
                    <a:pt x="2773194" y="253350"/>
                  </a:lnTo>
                  <a:lnTo>
                    <a:pt x="0" y="25335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wrap="square" lIns="53980" tIns="0" rIns="215917" bIns="0" anchor="ctr"/>
            <a:p>
              <a:pPr algn="ctr"/>
              <a:r>
                <a:rPr lang="zh-CN" altLang="en-US" sz="1800" dirty="0">
                  <a:solidFill>
                    <a:schemeClr val="bg1"/>
                  </a:solidFill>
                  <a:latin typeface="思源黑体 CN Bold" panose="020B0800000000000000" charset="-122"/>
                  <a:ea typeface="思源黑体 CN Bold" panose="020B0800000000000000" charset="-122"/>
                  <a:sym typeface="Arial" panose="020B0604020202020204" pitchFamily="34" charset="0"/>
                </a:rPr>
                <a:t>文本造型</a:t>
              </a:r>
              <a:endParaRPr lang="en-US" altLang="zh-CN" sz="1800" dirty="0"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  <a:sym typeface="Arial" panose="020B0604020202020204" pitchFamily="34" charset="0"/>
              </a:endParaRPr>
            </a:p>
          </p:txBody>
        </p:sp>
        <p:sp>
          <p:nvSpPr>
            <p:cNvPr id="14" name="MH_Number_1">
              <a:hlinkClick r:id="" action="ppaction://noaction"/>
            </p:cNvPr>
            <p:cNvSpPr/>
            <p:nvPr>
              <p:custDataLst>
                <p:tags r:id="rId3"/>
              </p:custDataLst>
            </p:nvPr>
          </p:nvSpPr>
          <p:spPr>
            <a:xfrm>
              <a:off x="8311" y="2585"/>
              <a:ext cx="2351" cy="807"/>
            </a:xfrm>
            <a:custGeom>
              <a:avLst/>
              <a:gdLst>
                <a:gd name="connsiteX0" fmla="*/ 0 w 2520280"/>
                <a:gd name="connsiteY0" fmla="*/ 1584176 h 1872208"/>
                <a:gd name="connsiteX1" fmla="*/ 2520280 w 2520280"/>
                <a:gd name="connsiteY1" fmla="*/ 1584176 h 1872208"/>
                <a:gd name="connsiteX2" fmla="*/ 2520280 w 2520280"/>
                <a:gd name="connsiteY2" fmla="*/ 1872208 h 1872208"/>
                <a:gd name="connsiteX3" fmla="*/ 0 w 2520280"/>
                <a:gd name="connsiteY3" fmla="*/ 1872208 h 1872208"/>
                <a:gd name="connsiteX4" fmla="*/ 0 w 2520280"/>
                <a:gd name="connsiteY4" fmla="*/ 1584176 h 1872208"/>
                <a:gd name="connsiteX5" fmla="*/ 0 w 2520280"/>
                <a:gd name="connsiteY5" fmla="*/ 0 h 1872208"/>
                <a:gd name="connsiteX6" fmla="*/ 2520280 w 2520280"/>
                <a:gd name="connsiteY6" fmla="*/ 0 h 1872208"/>
                <a:gd name="connsiteX7" fmla="*/ 2520280 w 2520280"/>
                <a:gd name="connsiteY7" fmla="*/ 288032 h 1872208"/>
                <a:gd name="connsiteX8" fmla="*/ 0 w 2520280"/>
                <a:gd name="connsiteY8" fmla="*/ 0 h 1872208"/>
                <a:gd name="connsiteX0-1" fmla="*/ 0 w 2520280"/>
                <a:gd name="connsiteY0-2" fmla="*/ 1584176 h 1872208"/>
                <a:gd name="connsiteX1-3" fmla="*/ 2520280 w 2520280"/>
                <a:gd name="connsiteY1-4" fmla="*/ 1584176 h 1872208"/>
                <a:gd name="connsiteX2-5" fmla="*/ 2520280 w 2520280"/>
                <a:gd name="connsiteY2-6" fmla="*/ 1872208 h 1872208"/>
                <a:gd name="connsiteX3-7" fmla="*/ 0 w 2520280"/>
                <a:gd name="connsiteY3-8" fmla="*/ 1872208 h 1872208"/>
                <a:gd name="connsiteX4-9" fmla="*/ 0 w 2520280"/>
                <a:gd name="connsiteY4-10" fmla="*/ 1584176 h 1872208"/>
                <a:gd name="connsiteX5-11" fmla="*/ 0 w 2520280"/>
                <a:gd name="connsiteY5-12" fmla="*/ 0 h 1872208"/>
                <a:gd name="connsiteX6-13" fmla="*/ 2520280 w 2520280"/>
                <a:gd name="connsiteY6-14" fmla="*/ 0 h 1872208"/>
                <a:gd name="connsiteX7-15" fmla="*/ 0 w 2520280"/>
                <a:gd name="connsiteY7-16" fmla="*/ 0 h 1872208"/>
                <a:gd name="connsiteX0-17" fmla="*/ 0 w 2520280"/>
                <a:gd name="connsiteY0-18" fmla="*/ 1872208 h 1872208"/>
                <a:gd name="connsiteX1-19" fmla="*/ 2520280 w 2520280"/>
                <a:gd name="connsiteY1-20" fmla="*/ 1584176 h 1872208"/>
                <a:gd name="connsiteX2-21" fmla="*/ 2520280 w 2520280"/>
                <a:gd name="connsiteY2-22" fmla="*/ 1872208 h 1872208"/>
                <a:gd name="connsiteX3-23" fmla="*/ 0 w 2520280"/>
                <a:gd name="connsiteY3-24" fmla="*/ 1872208 h 1872208"/>
                <a:gd name="connsiteX4-25" fmla="*/ 0 w 2520280"/>
                <a:gd name="connsiteY4-26" fmla="*/ 0 h 1872208"/>
                <a:gd name="connsiteX5-27" fmla="*/ 2520280 w 2520280"/>
                <a:gd name="connsiteY5-28" fmla="*/ 0 h 1872208"/>
                <a:gd name="connsiteX6-29" fmla="*/ 0 w 2520280"/>
                <a:gd name="connsiteY6-30" fmla="*/ 0 h 1872208"/>
                <a:gd name="connsiteX0-31" fmla="*/ 0 w 2520280"/>
                <a:gd name="connsiteY0-32" fmla="*/ 1872208 h 1872208"/>
                <a:gd name="connsiteX1-33" fmla="*/ 2520280 w 2520280"/>
                <a:gd name="connsiteY1-34" fmla="*/ 1872208 h 1872208"/>
                <a:gd name="connsiteX2-35" fmla="*/ 0 w 2520280"/>
                <a:gd name="connsiteY2-36" fmla="*/ 1872208 h 1872208"/>
                <a:gd name="connsiteX3-37" fmla="*/ 0 w 2520280"/>
                <a:gd name="connsiteY3-38" fmla="*/ 0 h 1872208"/>
                <a:gd name="connsiteX4-39" fmla="*/ 2520280 w 2520280"/>
                <a:gd name="connsiteY4-40" fmla="*/ 0 h 1872208"/>
                <a:gd name="connsiteX5-41" fmla="*/ 0 w 2520280"/>
                <a:gd name="connsiteY5-42" fmla="*/ 0 h 1872208"/>
                <a:gd name="connsiteX0-43" fmla="*/ 0 w 2520280"/>
                <a:gd name="connsiteY0-44" fmla="*/ 1872208 h 1872208"/>
                <a:gd name="connsiteX1-45" fmla="*/ 2520280 w 2520280"/>
                <a:gd name="connsiteY1-46" fmla="*/ 1872208 h 1872208"/>
                <a:gd name="connsiteX2-47" fmla="*/ 0 w 2520280"/>
                <a:gd name="connsiteY2-48" fmla="*/ 1872208 h 1872208"/>
                <a:gd name="connsiteX3-49" fmla="*/ 0 w 2520280"/>
                <a:gd name="connsiteY3-50" fmla="*/ 0 h 1872208"/>
                <a:gd name="connsiteX4-51" fmla="*/ 34255 w 2520280"/>
                <a:gd name="connsiteY4-52" fmla="*/ 0 h 1872208"/>
                <a:gd name="connsiteX5-53" fmla="*/ 0 w 2520280"/>
                <a:gd name="connsiteY5-54" fmla="*/ 0 h 1872208"/>
                <a:gd name="connsiteX0-55" fmla="*/ 0 w 2520280"/>
                <a:gd name="connsiteY0-56" fmla="*/ 1872208 h 1872208"/>
                <a:gd name="connsiteX1-57" fmla="*/ 2520280 w 2520280"/>
                <a:gd name="connsiteY1-58" fmla="*/ 1872208 h 1872208"/>
                <a:gd name="connsiteX2-59" fmla="*/ 0 w 2520280"/>
                <a:gd name="connsiteY2-60" fmla="*/ 1872208 h 1872208"/>
                <a:gd name="connsiteX3-61" fmla="*/ 0 w 2520280"/>
                <a:gd name="connsiteY3-62" fmla="*/ 0 h 1872208"/>
                <a:gd name="connsiteX4-63" fmla="*/ 917 w 2520280"/>
                <a:gd name="connsiteY4-64" fmla="*/ 6036 h 1872208"/>
                <a:gd name="connsiteX5-65" fmla="*/ 0 w 2520280"/>
                <a:gd name="connsiteY5-66" fmla="*/ 0 h 1872208"/>
                <a:gd name="connsiteX0-67" fmla="*/ 0 w 2520280"/>
                <a:gd name="connsiteY0-68" fmla="*/ 1890314 h 1890314"/>
                <a:gd name="connsiteX1-69" fmla="*/ 2520280 w 2520280"/>
                <a:gd name="connsiteY1-70" fmla="*/ 1890314 h 1890314"/>
                <a:gd name="connsiteX2-71" fmla="*/ 0 w 2520280"/>
                <a:gd name="connsiteY2-72" fmla="*/ 1890314 h 1890314"/>
                <a:gd name="connsiteX3-73" fmla="*/ 0 w 2520280"/>
                <a:gd name="connsiteY3-74" fmla="*/ 18106 h 1890314"/>
                <a:gd name="connsiteX4-75" fmla="*/ 53304 w 2520280"/>
                <a:gd name="connsiteY4-76" fmla="*/ 0 h 1890314"/>
                <a:gd name="connsiteX5-77" fmla="*/ 0 w 2520280"/>
                <a:gd name="connsiteY5-78" fmla="*/ 18106 h 1890314"/>
                <a:gd name="connsiteX0-79" fmla="*/ 0 w 2520280"/>
                <a:gd name="connsiteY0-80" fmla="*/ 1872208 h 1872208"/>
                <a:gd name="connsiteX1-81" fmla="*/ 2520280 w 2520280"/>
                <a:gd name="connsiteY1-82" fmla="*/ 1872208 h 1872208"/>
                <a:gd name="connsiteX2-83" fmla="*/ 0 w 2520280"/>
                <a:gd name="connsiteY2-84" fmla="*/ 1872208 h 1872208"/>
                <a:gd name="connsiteX3-85" fmla="*/ 0 w 2520280"/>
                <a:gd name="connsiteY3-86" fmla="*/ 0 h 1872208"/>
                <a:gd name="connsiteX4-87" fmla="*/ 916 w 2520280"/>
                <a:gd name="connsiteY4-88" fmla="*/ 0 h 1872208"/>
                <a:gd name="connsiteX5-89" fmla="*/ 0 w 2520280"/>
                <a:gd name="connsiteY5-90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sq">
              <a:solidFill>
                <a:srgbClr val="7030A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  <a:noAutofit/>
            </a:bodyPr>
            <a:lstStyle/>
            <a:p>
              <a:pPr lvl="0" algn="ctr" fontAlgn="auto">
                <a:spcBef>
                  <a:spcPct val="0"/>
                </a:spcBef>
              </a:pPr>
              <a:r>
                <a:rPr lang="en-US" altLang="zh-CN" sz="1800" strike="noStrike" noProof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Bold" panose="020B0800000000000000" charset="-122"/>
                  <a:ea typeface="思源黑体 CN Bold" panose="020B0800000000000000" charset="-122"/>
                  <a:cs typeface="Times New Roman" panose="02020603050405020304" pitchFamily="18" charset="0"/>
                </a:rPr>
                <a:t>4.</a:t>
              </a:r>
              <a:r>
                <a:rPr lang="en-US" sz="1800" strike="noStrike" noProof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Bold" panose="020B0800000000000000" charset="-122"/>
                  <a:ea typeface="思源黑体 CN Bold" panose="020B0800000000000000" charset="-122"/>
                  <a:cs typeface="Times New Roman" panose="02020603050405020304" pitchFamily="18" charset="0"/>
                </a:rPr>
                <a:t>1</a:t>
              </a:r>
              <a:endParaRPr lang="en-US" sz="1800" strike="noStrike" noProof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485" name="组合 4"/>
          <p:cNvGrpSpPr/>
          <p:nvPr/>
        </p:nvGrpSpPr>
        <p:grpSpPr>
          <a:xfrm>
            <a:off x="563225" y="3323024"/>
            <a:ext cx="4592719" cy="397510"/>
            <a:chOff x="1182" y="4000"/>
            <a:chExt cx="9642" cy="835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grpSpPr>
        <p:sp>
          <p:nvSpPr>
            <p:cNvPr id="20486" name="MH_Entry_3">
              <a:hlinkClick r:id="rId4" action="ppaction://hlinksldjump"/>
            </p:cNvPr>
            <p:cNvSpPr/>
            <p:nvPr>
              <p:custDataLst>
                <p:tags r:id="rId5"/>
              </p:custDataLst>
            </p:nvPr>
          </p:nvSpPr>
          <p:spPr>
            <a:xfrm>
              <a:off x="1182" y="4137"/>
              <a:ext cx="7413" cy="699"/>
            </a:xfrm>
            <a:custGeom>
              <a:avLst/>
              <a:gdLst>
                <a:gd name="txL" fmla="*/ 0 w 2773194"/>
                <a:gd name="txT" fmla="*/ 0 h 253350"/>
                <a:gd name="txR" fmla="*/ 2773194 w 2773194"/>
                <a:gd name="txB" fmla="*/ 253350 h 253350"/>
              </a:gdLst>
              <a:ahLst/>
              <a:cxnLst>
                <a:cxn ang="0">
                  <a:pos x="0" y="0"/>
                </a:cxn>
                <a:cxn ang="0">
                  <a:pos x="6704" y="0"/>
                </a:cxn>
                <a:cxn ang="0">
                  <a:pos x="7413" y="699"/>
                </a:cxn>
                <a:cxn ang="0">
                  <a:pos x="0" y="699"/>
                </a:cxn>
              </a:cxnLst>
              <a:rect l="txL" t="txT" r="txR" b="txB"/>
              <a:pathLst>
                <a:path w="2773194" h="253350">
                  <a:moveTo>
                    <a:pt x="0" y="0"/>
                  </a:moveTo>
                  <a:lnTo>
                    <a:pt x="2508325" y="0"/>
                  </a:lnTo>
                  <a:lnTo>
                    <a:pt x="2773194" y="253350"/>
                  </a:lnTo>
                  <a:lnTo>
                    <a:pt x="0" y="25335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wrap="square" lIns="53980" tIns="0" rIns="215917" bIns="0" anchor="ctr"/>
            <a:p>
              <a:pPr algn="ctr"/>
              <a:r>
                <a:rPr lang="zh-CN" altLang="en-US" sz="1800" dirty="0">
                  <a:solidFill>
                    <a:srgbClr val="FFFF00"/>
                  </a:solidFill>
                  <a:latin typeface="思源黑体 CN Bold" panose="020B0800000000000000" charset="-122"/>
                  <a:ea typeface="思源黑体 CN Bold" panose="020B0800000000000000" charset="-122"/>
                  <a:sym typeface="Arial" panose="020B0604020202020204" pitchFamily="34" charset="0"/>
                </a:rPr>
                <a:t>汉字创意六法</a:t>
              </a:r>
              <a:endParaRPr lang="zh-CN" altLang="en-US" sz="1800" dirty="0">
                <a:solidFill>
                  <a:srgbClr val="FFFF00"/>
                </a:solidFill>
                <a:latin typeface="思源黑体 CN Bold" panose="020B0800000000000000" charset="-122"/>
                <a:ea typeface="思源黑体 CN Bold" panose="020B0800000000000000" charset="-122"/>
                <a:sym typeface="Arial" panose="020B0604020202020204" pitchFamily="34" charset="0"/>
              </a:endParaRPr>
            </a:p>
          </p:txBody>
        </p:sp>
        <p:sp>
          <p:nvSpPr>
            <p:cNvPr id="15" name="MH_Number_1">
              <a:hlinkClick r:id="" action="ppaction://noaction"/>
            </p:cNvPr>
            <p:cNvSpPr/>
            <p:nvPr>
              <p:custDataLst>
                <p:tags r:id="rId6"/>
              </p:custDataLst>
            </p:nvPr>
          </p:nvSpPr>
          <p:spPr>
            <a:xfrm>
              <a:off x="8474" y="4000"/>
              <a:ext cx="2351" cy="807"/>
            </a:xfrm>
            <a:custGeom>
              <a:avLst/>
              <a:gdLst>
                <a:gd name="connsiteX0" fmla="*/ 0 w 2520280"/>
                <a:gd name="connsiteY0" fmla="*/ 1584176 h 1872208"/>
                <a:gd name="connsiteX1" fmla="*/ 2520280 w 2520280"/>
                <a:gd name="connsiteY1" fmla="*/ 1584176 h 1872208"/>
                <a:gd name="connsiteX2" fmla="*/ 2520280 w 2520280"/>
                <a:gd name="connsiteY2" fmla="*/ 1872208 h 1872208"/>
                <a:gd name="connsiteX3" fmla="*/ 0 w 2520280"/>
                <a:gd name="connsiteY3" fmla="*/ 1872208 h 1872208"/>
                <a:gd name="connsiteX4" fmla="*/ 0 w 2520280"/>
                <a:gd name="connsiteY4" fmla="*/ 1584176 h 1872208"/>
                <a:gd name="connsiteX5" fmla="*/ 0 w 2520280"/>
                <a:gd name="connsiteY5" fmla="*/ 0 h 1872208"/>
                <a:gd name="connsiteX6" fmla="*/ 2520280 w 2520280"/>
                <a:gd name="connsiteY6" fmla="*/ 0 h 1872208"/>
                <a:gd name="connsiteX7" fmla="*/ 2520280 w 2520280"/>
                <a:gd name="connsiteY7" fmla="*/ 288032 h 1872208"/>
                <a:gd name="connsiteX8" fmla="*/ 0 w 2520280"/>
                <a:gd name="connsiteY8" fmla="*/ 0 h 1872208"/>
                <a:gd name="connsiteX0-1" fmla="*/ 0 w 2520280"/>
                <a:gd name="connsiteY0-2" fmla="*/ 1584176 h 1872208"/>
                <a:gd name="connsiteX1-3" fmla="*/ 2520280 w 2520280"/>
                <a:gd name="connsiteY1-4" fmla="*/ 1584176 h 1872208"/>
                <a:gd name="connsiteX2-5" fmla="*/ 2520280 w 2520280"/>
                <a:gd name="connsiteY2-6" fmla="*/ 1872208 h 1872208"/>
                <a:gd name="connsiteX3-7" fmla="*/ 0 w 2520280"/>
                <a:gd name="connsiteY3-8" fmla="*/ 1872208 h 1872208"/>
                <a:gd name="connsiteX4-9" fmla="*/ 0 w 2520280"/>
                <a:gd name="connsiteY4-10" fmla="*/ 1584176 h 1872208"/>
                <a:gd name="connsiteX5-11" fmla="*/ 0 w 2520280"/>
                <a:gd name="connsiteY5-12" fmla="*/ 0 h 1872208"/>
                <a:gd name="connsiteX6-13" fmla="*/ 2520280 w 2520280"/>
                <a:gd name="connsiteY6-14" fmla="*/ 0 h 1872208"/>
                <a:gd name="connsiteX7-15" fmla="*/ 0 w 2520280"/>
                <a:gd name="connsiteY7-16" fmla="*/ 0 h 1872208"/>
                <a:gd name="connsiteX0-17" fmla="*/ 0 w 2520280"/>
                <a:gd name="connsiteY0-18" fmla="*/ 1872208 h 1872208"/>
                <a:gd name="connsiteX1-19" fmla="*/ 2520280 w 2520280"/>
                <a:gd name="connsiteY1-20" fmla="*/ 1584176 h 1872208"/>
                <a:gd name="connsiteX2-21" fmla="*/ 2520280 w 2520280"/>
                <a:gd name="connsiteY2-22" fmla="*/ 1872208 h 1872208"/>
                <a:gd name="connsiteX3-23" fmla="*/ 0 w 2520280"/>
                <a:gd name="connsiteY3-24" fmla="*/ 1872208 h 1872208"/>
                <a:gd name="connsiteX4-25" fmla="*/ 0 w 2520280"/>
                <a:gd name="connsiteY4-26" fmla="*/ 0 h 1872208"/>
                <a:gd name="connsiteX5-27" fmla="*/ 2520280 w 2520280"/>
                <a:gd name="connsiteY5-28" fmla="*/ 0 h 1872208"/>
                <a:gd name="connsiteX6-29" fmla="*/ 0 w 2520280"/>
                <a:gd name="connsiteY6-30" fmla="*/ 0 h 1872208"/>
                <a:gd name="connsiteX0-31" fmla="*/ 0 w 2520280"/>
                <a:gd name="connsiteY0-32" fmla="*/ 1872208 h 1872208"/>
                <a:gd name="connsiteX1-33" fmla="*/ 2520280 w 2520280"/>
                <a:gd name="connsiteY1-34" fmla="*/ 1872208 h 1872208"/>
                <a:gd name="connsiteX2-35" fmla="*/ 0 w 2520280"/>
                <a:gd name="connsiteY2-36" fmla="*/ 1872208 h 1872208"/>
                <a:gd name="connsiteX3-37" fmla="*/ 0 w 2520280"/>
                <a:gd name="connsiteY3-38" fmla="*/ 0 h 1872208"/>
                <a:gd name="connsiteX4-39" fmla="*/ 2520280 w 2520280"/>
                <a:gd name="connsiteY4-40" fmla="*/ 0 h 1872208"/>
                <a:gd name="connsiteX5-41" fmla="*/ 0 w 2520280"/>
                <a:gd name="connsiteY5-42" fmla="*/ 0 h 1872208"/>
                <a:gd name="connsiteX0-43" fmla="*/ 0 w 2520280"/>
                <a:gd name="connsiteY0-44" fmla="*/ 1872208 h 1872208"/>
                <a:gd name="connsiteX1-45" fmla="*/ 2520280 w 2520280"/>
                <a:gd name="connsiteY1-46" fmla="*/ 1872208 h 1872208"/>
                <a:gd name="connsiteX2-47" fmla="*/ 0 w 2520280"/>
                <a:gd name="connsiteY2-48" fmla="*/ 1872208 h 1872208"/>
                <a:gd name="connsiteX3-49" fmla="*/ 0 w 2520280"/>
                <a:gd name="connsiteY3-50" fmla="*/ 0 h 1872208"/>
                <a:gd name="connsiteX4-51" fmla="*/ 34255 w 2520280"/>
                <a:gd name="connsiteY4-52" fmla="*/ 0 h 1872208"/>
                <a:gd name="connsiteX5-53" fmla="*/ 0 w 2520280"/>
                <a:gd name="connsiteY5-54" fmla="*/ 0 h 1872208"/>
                <a:gd name="connsiteX0-55" fmla="*/ 0 w 2520280"/>
                <a:gd name="connsiteY0-56" fmla="*/ 1872208 h 1872208"/>
                <a:gd name="connsiteX1-57" fmla="*/ 2520280 w 2520280"/>
                <a:gd name="connsiteY1-58" fmla="*/ 1872208 h 1872208"/>
                <a:gd name="connsiteX2-59" fmla="*/ 0 w 2520280"/>
                <a:gd name="connsiteY2-60" fmla="*/ 1872208 h 1872208"/>
                <a:gd name="connsiteX3-61" fmla="*/ 0 w 2520280"/>
                <a:gd name="connsiteY3-62" fmla="*/ 0 h 1872208"/>
                <a:gd name="connsiteX4-63" fmla="*/ 917 w 2520280"/>
                <a:gd name="connsiteY4-64" fmla="*/ 6036 h 1872208"/>
                <a:gd name="connsiteX5-65" fmla="*/ 0 w 2520280"/>
                <a:gd name="connsiteY5-66" fmla="*/ 0 h 1872208"/>
                <a:gd name="connsiteX0-67" fmla="*/ 0 w 2520280"/>
                <a:gd name="connsiteY0-68" fmla="*/ 1890314 h 1890314"/>
                <a:gd name="connsiteX1-69" fmla="*/ 2520280 w 2520280"/>
                <a:gd name="connsiteY1-70" fmla="*/ 1890314 h 1890314"/>
                <a:gd name="connsiteX2-71" fmla="*/ 0 w 2520280"/>
                <a:gd name="connsiteY2-72" fmla="*/ 1890314 h 1890314"/>
                <a:gd name="connsiteX3-73" fmla="*/ 0 w 2520280"/>
                <a:gd name="connsiteY3-74" fmla="*/ 18106 h 1890314"/>
                <a:gd name="connsiteX4-75" fmla="*/ 53304 w 2520280"/>
                <a:gd name="connsiteY4-76" fmla="*/ 0 h 1890314"/>
                <a:gd name="connsiteX5-77" fmla="*/ 0 w 2520280"/>
                <a:gd name="connsiteY5-78" fmla="*/ 18106 h 1890314"/>
                <a:gd name="connsiteX0-79" fmla="*/ 0 w 2520280"/>
                <a:gd name="connsiteY0-80" fmla="*/ 1872208 h 1872208"/>
                <a:gd name="connsiteX1-81" fmla="*/ 2520280 w 2520280"/>
                <a:gd name="connsiteY1-82" fmla="*/ 1872208 h 1872208"/>
                <a:gd name="connsiteX2-83" fmla="*/ 0 w 2520280"/>
                <a:gd name="connsiteY2-84" fmla="*/ 1872208 h 1872208"/>
                <a:gd name="connsiteX3-85" fmla="*/ 0 w 2520280"/>
                <a:gd name="connsiteY3-86" fmla="*/ 0 h 1872208"/>
                <a:gd name="connsiteX4-87" fmla="*/ 916 w 2520280"/>
                <a:gd name="connsiteY4-88" fmla="*/ 0 h 1872208"/>
                <a:gd name="connsiteX5-89" fmla="*/ 0 w 2520280"/>
                <a:gd name="connsiteY5-90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sq">
              <a:solidFill>
                <a:srgbClr val="7030A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  <a:noAutofit/>
            </a:bodyPr>
            <a:lstStyle/>
            <a:p>
              <a:pPr lvl="0" algn="ctr" fontAlgn="auto">
                <a:buClrTx/>
                <a:buSzTx/>
                <a:buFontTx/>
              </a:pPr>
              <a:r>
                <a:rPr lang="en-US" altLang="zh-CN" sz="1800" strike="noStrike" noProof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Bold" panose="020B0800000000000000" charset="-122"/>
                  <a:ea typeface="思源黑体 CN Bold" panose="020B0800000000000000" charset="-122"/>
                  <a:cs typeface="Times New Roman" panose="02020603050405020304" pitchFamily="18" charset="0"/>
                </a:rPr>
                <a:t>4.3</a:t>
              </a:r>
              <a:endParaRPr lang="en-US" altLang="zh-CN" sz="1800" strike="noStrike" noProof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25"/>
          <p:cNvSpPr/>
          <p:nvPr/>
        </p:nvSpPr>
        <p:spPr>
          <a:xfrm flipH="1">
            <a:off x="5993040" y="826717"/>
            <a:ext cx="2017129" cy="38989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</a:ln>
        </p:spPr>
        <p:txBody>
          <a:bodyPr wrap="square" lIns="68554" tIns="34277" rIns="68554" bIns="34277" rtlCol="0" anchor="t">
            <a:spAutoFit/>
          </a:bodyPr>
          <a:p>
            <a:pPr lvl="0" algn="ctr" fontAlgn="auto"/>
            <a:r>
              <a:rPr lang="zh-CN" altLang="en-US" sz="2100" b="1" strike="noStrike" noProof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创意</a:t>
            </a:r>
            <a:r>
              <a:rPr lang="zh-CN" altLang="en-US" sz="21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文字</a:t>
            </a:r>
            <a:r>
              <a:rPr lang="zh-CN" altLang="en-US" sz="2100" b="1" strike="noStrike" noProof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设计</a:t>
            </a:r>
            <a:endParaRPr lang="zh-CN" altLang="en-US" sz="2100" b="1" strike="noStrike" noProof="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grpSp>
        <p:nvGrpSpPr>
          <p:cNvPr id="20499" name="组合 31"/>
          <p:cNvGrpSpPr/>
          <p:nvPr/>
        </p:nvGrpSpPr>
        <p:grpSpPr>
          <a:xfrm>
            <a:off x="591803" y="2274004"/>
            <a:ext cx="4515320" cy="398780"/>
            <a:chOff x="1182" y="2555"/>
            <a:chExt cx="9479" cy="836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grpSpPr>
        <p:sp>
          <p:nvSpPr>
            <p:cNvPr id="20500" name="MH_Entry_2"/>
            <p:cNvSpPr/>
            <p:nvPr>
              <p:custDataLst>
                <p:tags r:id="rId7"/>
              </p:custDataLst>
            </p:nvPr>
          </p:nvSpPr>
          <p:spPr>
            <a:xfrm>
              <a:off x="1182" y="2555"/>
              <a:ext cx="7292" cy="837"/>
            </a:xfrm>
            <a:custGeom>
              <a:avLst/>
              <a:gdLst>
                <a:gd name="txL" fmla="*/ 0 w 2773194"/>
                <a:gd name="txT" fmla="*/ 0 h 253350"/>
                <a:gd name="txR" fmla="*/ 2773194 w 2773194"/>
                <a:gd name="txB" fmla="*/ 253350 h 253350"/>
              </a:gdLst>
              <a:ahLst/>
              <a:cxnLst>
                <a:cxn ang="0">
                  <a:pos x="0" y="0"/>
                </a:cxn>
                <a:cxn ang="0">
                  <a:pos x="6595" y="0"/>
                </a:cxn>
                <a:cxn ang="0">
                  <a:pos x="7292" y="837"/>
                </a:cxn>
                <a:cxn ang="0">
                  <a:pos x="0" y="837"/>
                </a:cxn>
              </a:cxnLst>
              <a:rect l="txL" t="txT" r="txR" b="txB"/>
              <a:pathLst>
                <a:path w="2773194" h="253350">
                  <a:moveTo>
                    <a:pt x="0" y="0"/>
                  </a:moveTo>
                  <a:lnTo>
                    <a:pt x="2508325" y="0"/>
                  </a:lnTo>
                  <a:lnTo>
                    <a:pt x="2773194" y="253350"/>
                  </a:lnTo>
                  <a:lnTo>
                    <a:pt x="0" y="25335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wrap="square" lIns="53980" tIns="0" rIns="215917" bIns="0" anchor="ctr"/>
            <a:p>
              <a:pPr algn="ctr"/>
              <a:r>
                <a:rPr lang="zh-CN" altLang="en-US" sz="1800" dirty="0">
                  <a:solidFill>
                    <a:schemeClr val="bg1"/>
                  </a:solidFill>
                  <a:latin typeface="思源黑体 CN Bold" panose="020B0800000000000000" charset="-122"/>
                  <a:ea typeface="思源黑体 CN Bold" panose="020B0800000000000000" charset="-122"/>
                  <a:sym typeface="Arial" panose="020B0604020202020204" pitchFamily="34" charset="0"/>
                </a:rPr>
                <a:t>文本的创意设计表现</a:t>
              </a:r>
              <a:endParaRPr lang="zh-CN" altLang="en-US" sz="1800" dirty="0"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  <a:sym typeface="Arial" panose="020B0604020202020204" pitchFamily="34" charset="0"/>
              </a:endParaRPr>
            </a:p>
          </p:txBody>
        </p:sp>
        <p:sp>
          <p:nvSpPr>
            <p:cNvPr id="34" name="MH_Number_1">
              <a:hlinkClick r:id="" action="ppaction://noaction"/>
            </p:cNvPr>
            <p:cNvSpPr/>
            <p:nvPr>
              <p:custDataLst>
                <p:tags r:id="rId8"/>
              </p:custDataLst>
            </p:nvPr>
          </p:nvSpPr>
          <p:spPr>
            <a:xfrm>
              <a:off x="8311" y="2585"/>
              <a:ext cx="2351" cy="807"/>
            </a:xfrm>
            <a:custGeom>
              <a:avLst/>
              <a:gdLst>
                <a:gd name="connsiteX0" fmla="*/ 0 w 2520280"/>
                <a:gd name="connsiteY0" fmla="*/ 1584176 h 1872208"/>
                <a:gd name="connsiteX1" fmla="*/ 2520280 w 2520280"/>
                <a:gd name="connsiteY1" fmla="*/ 1584176 h 1872208"/>
                <a:gd name="connsiteX2" fmla="*/ 2520280 w 2520280"/>
                <a:gd name="connsiteY2" fmla="*/ 1872208 h 1872208"/>
                <a:gd name="connsiteX3" fmla="*/ 0 w 2520280"/>
                <a:gd name="connsiteY3" fmla="*/ 1872208 h 1872208"/>
                <a:gd name="connsiteX4" fmla="*/ 0 w 2520280"/>
                <a:gd name="connsiteY4" fmla="*/ 1584176 h 1872208"/>
                <a:gd name="connsiteX5" fmla="*/ 0 w 2520280"/>
                <a:gd name="connsiteY5" fmla="*/ 0 h 1872208"/>
                <a:gd name="connsiteX6" fmla="*/ 2520280 w 2520280"/>
                <a:gd name="connsiteY6" fmla="*/ 0 h 1872208"/>
                <a:gd name="connsiteX7" fmla="*/ 2520280 w 2520280"/>
                <a:gd name="connsiteY7" fmla="*/ 288032 h 1872208"/>
                <a:gd name="connsiteX8" fmla="*/ 0 w 2520280"/>
                <a:gd name="connsiteY8" fmla="*/ 0 h 1872208"/>
                <a:gd name="connsiteX0-1" fmla="*/ 0 w 2520280"/>
                <a:gd name="connsiteY0-2" fmla="*/ 1584176 h 1872208"/>
                <a:gd name="connsiteX1-3" fmla="*/ 2520280 w 2520280"/>
                <a:gd name="connsiteY1-4" fmla="*/ 1584176 h 1872208"/>
                <a:gd name="connsiteX2-5" fmla="*/ 2520280 w 2520280"/>
                <a:gd name="connsiteY2-6" fmla="*/ 1872208 h 1872208"/>
                <a:gd name="connsiteX3-7" fmla="*/ 0 w 2520280"/>
                <a:gd name="connsiteY3-8" fmla="*/ 1872208 h 1872208"/>
                <a:gd name="connsiteX4-9" fmla="*/ 0 w 2520280"/>
                <a:gd name="connsiteY4-10" fmla="*/ 1584176 h 1872208"/>
                <a:gd name="connsiteX5-11" fmla="*/ 0 w 2520280"/>
                <a:gd name="connsiteY5-12" fmla="*/ 0 h 1872208"/>
                <a:gd name="connsiteX6-13" fmla="*/ 2520280 w 2520280"/>
                <a:gd name="connsiteY6-14" fmla="*/ 0 h 1872208"/>
                <a:gd name="connsiteX7-15" fmla="*/ 0 w 2520280"/>
                <a:gd name="connsiteY7-16" fmla="*/ 0 h 1872208"/>
                <a:gd name="connsiteX0-17" fmla="*/ 0 w 2520280"/>
                <a:gd name="connsiteY0-18" fmla="*/ 1872208 h 1872208"/>
                <a:gd name="connsiteX1-19" fmla="*/ 2520280 w 2520280"/>
                <a:gd name="connsiteY1-20" fmla="*/ 1584176 h 1872208"/>
                <a:gd name="connsiteX2-21" fmla="*/ 2520280 w 2520280"/>
                <a:gd name="connsiteY2-22" fmla="*/ 1872208 h 1872208"/>
                <a:gd name="connsiteX3-23" fmla="*/ 0 w 2520280"/>
                <a:gd name="connsiteY3-24" fmla="*/ 1872208 h 1872208"/>
                <a:gd name="connsiteX4-25" fmla="*/ 0 w 2520280"/>
                <a:gd name="connsiteY4-26" fmla="*/ 0 h 1872208"/>
                <a:gd name="connsiteX5-27" fmla="*/ 2520280 w 2520280"/>
                <a:gd name="connsiteY5-28" fmla="*/ 0 h 1872208"/>
                <a:gd name="connsiteX6-29" fmla="*/ 0 w 2520280"/>
                <a:gd name="connsiteY6-30" fmla="*/ 0 h 1872208"/>
                <a:gd name="connsiteX0-31" fmla="*/ 0 w 2520280"/>
                <a:gd name="connsiteY0-32" fmla="*/ 1872208 h 1872208"/>
                <a:gd name="connsiteX1-33" fmla="*/ 2520280 w 2520280"/>
                <a:gd name="connsiteY1-34" fmla="*/ 1872208 h 1872208"/>
                <a:gd name="connsiteX2-35" fmla="*/ 0 w 2520280"/>
                <a:gd name="connsiteY2-36" fmla="*/ 1872208 h 1872208"/>
                <a:gd name="connsiteX3-37" fmla="*/ 0 w 2520280"/>
                <a:gd name="connsiteY3-38" fmla="*/ 0 h 1872208"/>
                <a:gd name="connsiteX4-39" fmla="*/ 2520280 w 2520280"/>
                <a:gd name="connsiteY4-40" fmla="*/ 0 h 1872208"/>
                <a:gd name="connsiteX5-41" fmla="*/ 0 w 2520280"/>
                <a:gd name="connsiteY5-42" fmla="*/ 0 h 1872208"/>
                <a:gd name="connsiteX0-43" fmla="*/ 0 w 2520280"/>
                <a:gd name="connsiteY0-44" fmla="*/ 1872208 h 1872208"/>
                <a:gd name="connsiteX1-45" fmla="*/ 2520280 w 2520280"/>
                <a:gd name="connsiteY1-46" fmla="*/ 1872208 h 1872208"/>
                <a:gd name="connsiteX2-47" fmla="*/ 0 w 2520280"/>
                <a:gd name="connsiteY2-48" fmla="*/ 1872208 h 1872208"/>
                <a:gd name="connsiteX3-49" fmla="*/ 0 w 2520280"/>
                <a:gd name="connsiteY3-50" fmla="*/ 0 h 1872208"/>
                <a:gd name="connsiteX4-51" fmla="*/ 34255 w 2520280"/>
                <a:gd name="connsiteY4-52" fmla="*/ 0 h 1872208"/>
                <a:gd name="connsiteX5-53" fmla="*/ 0 w 2520280"/>
                <a:gd name="connsiteY5-54" fmla="*/ 0 h 1872208"/>
                <a:gd name="connsiteX0-55" fmla="*/ 0 w 2520280"/>
                <a:gd name="connsiteY0-56" fmla="*/ 1872208 h 1872208"/>
                <a:gd name="connsiteX1-57" fmla="*/ 2520280 w 2520280"/>
                <a:gd name="connsiteY1-58" fmla="*/ 1872208 h 1872208"/>
                <a:gd name="connsiteX2-59" fmla="*/ 0 w 2520280"/>
                <a:gd name="connsiteY2-60" fmla="*/ 1872208 h 1872208"/>
                <a:gd name="connsiteX3-61" fmla="*/ 0 w 2520280"/>
                <a:gd name="connsiteY3-62" fmla="*/ 0 h 1872208"/>
                <a:gd name="connsiteX4-63" fmla="*/ 917 w 2520280"/>
                <a:gd name="connsiteY4-64" fmla="*/ 6036 h 1872208"/>
                <a:gd name="connsiteX5-65" fmla="*/ 0 w 2520280"/>
                <a:gd name="connsiteY5-66" fmla="*/ 0 h 1872208"/>
                <a:gd name="connsiteX0-67" fmla="*/ 0 w 2520280"/>
                <a:gd name="connsiteY0-68" fmla="*/ 1890314 h 1890314"/>
                <a:gd name="connsiteX1-69" fmla="*/ 2520280 w 2520280"/>
                <a:gd name="connsiteY1-70" fmla="*/ 1890314 h 1890314"/>
                <a:gd name="connsiteX2-71" fmla="*/ 0 w 2520280"/>
                <a:gd name="connsiteY2-72" fmla="*/ 1890314 h 1890314"/>
                <a:gd name="connsiteX3-73" fmla="*/ 0 w 2520280"/>
                <a:gd name="connsiteY3-74" fmla="*/ 18106 h 1890314"/>
                <a:gd name="connsiteX4-75" fmla="*/ 53304 w 2520280"/>
                <a:gd name="connsiteY4-76" fmla="*/ 0 h 1890314"/>
                <a:gd name="connsiteX5-77" fmla="*/ 0 w 2520280"/>
                <a:gd name="connsiteY5-78" fmla="*/ 18106 h 1890314"/>
                <a:gd name="connsiteX0-79" fmla="*/ 0 w 2520280"/>
                <a:gd name="connsiteY0-80" fmla="*/ 1872208 h 1872208"/>
                <a:gd name="connsiteX1-81" fmla="*/ 2520280 w 2520280"/>
                <a:gd name="connsiteY1-82" fmla="*/ 1872208 h 1872208"/>
                <a:gd name="connsiteX2-83" fmla="*/ 0 w 2520280"/>
                <a:gd name="connsiteY2-84" fmla="*/ 1872208 h 1872208"/>
                <a:gd name="connsiteX3-85" fmla="*/ 0 w 2520280"/>
                <a:gd name="connsiteY3-86" fmla="*/ 0 h 1872208"/>
                <a:gd name="connsiteX4-87" fmla="*/ 916 w 2520280"/>
                <a:gd name="connsiteY4-88" fmla="*/ 0 h 1872208"/>
                <a:gd name="connsiteX5-89" fmla="*/ 0 w 2520280"/>
                <a:gd name="connsiteY5-90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sq">
              <a:solidFill>
                <a:srgbClr val="7030A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  <a:noAutofit/>
            </a:bodyPr>
            <a:p>
              <a:pPr lvl="0" algn="ctr" fontAlgn="auto">
                <a:buClrTx/>
                <a:buSzTx/>
                <a:buFontTx/>
              </a:pPr>
              <a:r>
                <a:rPr lang="en-US" altLang="zh-CN" sz="1800" strike="noStrike" noProof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Bold" panose="020B0800000000000000" charset="-122"/>
                  <a:ea typeface="思源黑体 CN Bold" panose="020B0800000000000000" charset="-122"/>
                  <a:cs typeface="Times New Roman" panose="02020603050405020304" pitchFamily="18" charset="0"/>
                </a:rPr>
                <a:t>4.2</a:t>
              </a:r>
              <a:endParaRPr lang="en-US" altLang="zh-CN" sz="1800" strike="noStrike" noProof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8" name="图片 7" descr="第4章-第3讲-汉字创意六法_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320"/>
            <a:ext cx="9144000" cy="5715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5" name="图片 4" descr="第4章-第3讲-汉字创意六法_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32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5" name="图片 4" descr="第4章-第3讲-汉字创意六法_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08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5" name="图片 4" descr="第4章-第3讲-汉字创意六法_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195" y="508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5" name="图片 4" descr="第4章-第3讲-汉字创意六法_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08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5" name="图片 4" descr="第4章-第3讲-汉字创意六法_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08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tags/tag1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1"/>
</p:tagLst>
</file>

<file path=ppt/tags/tag10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2"/>
</p:tagLst>
</file>

<file path=ppt/tags/tag11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12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3"/>
</p:tagLst>
</file>

<file path=ppt/tags/tag13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14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2"/>
</p:tagLst>
</file>

<file path=ppt/tags/tag15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2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3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2"/>
</p:tagLst>
</file>

<file path=ppt/tags/tag4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3"/>
</p:tagLst>
</file>

<file path=ppt/tags/tag5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4"/>
</p:tagLst>
</file>

<file path=ppt/tags/tag6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7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8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9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heme/theme1.xml><?xml version="1.0" encoding="utf-8"?>
<a:theme xmlns:a="http://schemas.openxmlformats.org/drawingml/2006/main" name="默认设计模板">
  <a:themeElements>
    <a:clrScheme name="冰雪奇缘">
      <a:dk1>
        <a:srgbClr val="000000"/>
      </a:dk1>
      <a:lt1>
        <a:srgbClr val="FFFFFF"/>
      </a:lt1>
      <a:dk2>
        <a:srgbClr val="CBFCFE"/>
      </a:dk2>
      <a:lt2>
        <a:srgbClr val="91E5F9"/>
      </a:lt2>
      <a:accent1>
        <a:srgbClr val="7ADAFC"/>
      </a:accent1>
      <a:accent2>
        <a:srgbClr val="6BCCF7"/>
      </a:accent2>
      <a:accent3>
        <a:srgbClr val="2DB3FE"/>
      </a:accent3>
      <a:accent4>
        <a:srgbClr val="A6CFFD"/>
      </a:accent4>
      <a:accent5>
        <a:srgbClr val="FFE6FF"/>
      </a:accent5>
      <a:accent6>
        <a:srgbClr val="FECD00"/>
      </a:accent6>
      <a:hlink>
        <a:srgbClr val="70D2FF"/>
      </a:hlink>
      <a:folHlink>
        <a:srgbClr val="FEE8E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WPS 演示</Application>
  <PresentationFormat/>
  <Paragraphs>62</Paragraphs>
  <Slides>12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宋体</vt:lpstr>
      <vt:lpstr>Wingdings</vt:lpstr>
      <vt:lpstr>思源黑体 CN Bold</vt:lpstr>
      <vt:lpstr>微软雅黑</vt:lpstr>
      <vt:lpstr>微软雅黑 Light</vt:lpstr>
      <vt:lpstr>Times New Roman</vt:lpstr>
      <vt:lpstr>黑体</vt:lpstr>
      <vt:lpstr>Arial Unicode MS</vt:lpstr>
      <vt:lpstr>默认设计模板</vt:lpstr>
      <vt:lpstr>1_默认设计模板</vt:lpstr>
      <vt:lpstr>PowerPoint 演示文稿</vt:lpstr>
      <vt:lpstr>PowerPoint 演示文稿</vt:lpstr>
      <vt:lpstr>PowerPoint 演示文稿</vt:lpstr>
      <vt:lpstr>4.3  汉字创意六法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诗文人</cp:lastModifiedBy>
  <cp:revision>156</cp:revision>
  <dcterms:created xsi:type="dcterms:W3CDTF">2005-10-29T03:02:00Z</dcterms:created>
  <dcterms:modified xsi:type="dcterms:W3CDTF">2022-04-25T09:42:23Z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KSOSaveFontToCloudKey">
    <vt:lpwstr>477545992_embed</vt:lpwstr>
  </property>
  <property fmtid="{D5CDD505-2E9C-101B-9397-08002B2CF9AE}" pid="4" name="ICV">
    <vt:lpwstr>5BE8D8CEFB7B4C73B69752B4E8D96A8A</vt:lpwstr>
  </property>
  <property fmtid="{D5CDD505-2E9C-101B-9397-08002B2CF9AE}" pid="5" name="commondata">
    <vt:lpwstr>eyJoZGlkIjoiODdlMzE1ZTUwYTZlM2Y1Njc3MTAyZWMzNjgxYWVmZmUifQ==</vt:lpwstr>
  </property>
</Properties>
</file>